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9" r:id="rId2"/>
    <p:sldId id="323" r:id="rId3"/>
    <p:sldId id="271" r:id="rId4"/>
    <p:sldId id="326" r:id="rId5"/>
    <p:sldId id="327" r:id="rId6"/>
    <p:sldId id="328" r:id="rId7"/>
    <p:sldId id="330" r:id="rId8"/>
    <p:sldId id="256" r:id="rId9"/>
    <p:sldId id="329" r:id="rId10"/>
    <p:sldId id="331" r:id="rId11"/>
    <p:sldId id="332" r:id="rId12"/>
    <p:sldId id="268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9"/>
    <p:restoredTop sz="94631"/>
  </p:normalViewPr>
  <p:slideViewPr>
    <p:cSldViewPr snapToGrid="0" snapToObjects="1">
      <p:cViewPr varScale="1">
        <p:scale>
          <a:sx n="102" d="100"/>
          <a:sy n="102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tiff>
</file>

<file path=ppt/media/image4.tiff>
</file>

<file path=ppt/media/image5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AE81C-E5FE-A645-8758-D718B7802158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CFF8B-1D73-C841-9B45-FCFB59796E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9383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3#</a:t>
            </a:r>
            <a:r>
              <a:rPr lang="zh-CN" altLang="en-US" dirty="0"/>
              <a:t>封面；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197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目录页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56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、这里是二段式文字页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004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177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774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310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464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389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54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A5D210-7BFE-D349-895B-037C2E493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5388B6E-569C-004B-837E-7C136D07E1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BE2FFD-F2FC-D04D-AE4E-7DE0F74E3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E4F2C9-BF03-CC4B-8240-28EFA4DF6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60FDE0-9940-D040-A394-371F21908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7145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6A2E27-D504-694F-AF9A-BD65CF56E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80CE54-2EDE-314E-A366-C65A93B27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C0F1A2-53BF-4D42-87D7-2071E595B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DEE55E-F418-DF4C-A36A-069AD4BE3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29D4B7-ABCE-6741-94D1-F2891D11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9479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0DAF76B-FF62-1341-A3EA-49789114A2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CD082C2-D598-3E44-9A0D-403FC6F98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FD3AF3-4C56-074D-AA79-8A334C1C2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3438C4-C7E6-B049-B99F-EDAABFA61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55A1EE-DE4F-E64F-A46B-191EFB10B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09713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>
            <a:extLst>
              <a:ext uri="{FF2B5EF4-FFF2-40B4-BE49-F238E27FC236}">
                <a16:creationId xmlns:a16="http://schemas.microsoft.com/office/drawing/2014/main" id="{4D928ABA-C44F-43AE-8DB2-0946332E26B7}"/>
              </a:ext>
            </a:extLst>
          </p:cNvPr>
          <p:cNvSpPr txBox="1">
            <a:spLocks/>
          </p:cNvSpPr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55E12536-F5E6-4615-BCA3-FD43010BD3F0}"/>
              </a:ext>
            </a:extLst>
          </p:cNvPr>
          <p:cNvSpPr txBox="1">
            <a:spLocks/>
          </p:cNvSpPr>
          <p:nvPr userDrawn="1"/>
        </p:nvSpPr>
        <p:spPr>
          <a:xfrm>
            <a:off x="1515340" y="3841753"/>
            <a:ext cx="3231227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Thesis Defense PPT Temple</a:t>
            </a:r>
            <a:endParaRPr lang="zh-CN" altLang="zh-CN" sz="12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>
            <a:extLst>
              <a:ext uri="{FF2B5EF4-FFF2-40B4-BE49-F238E27FC236}">
                <a16:creationId xmlns:a16="http://schemas.microsoft.com/office/drawing/2014/main" id="{9C066E07-1FB2-4E4E-885A-DB0487713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>
            <a:extLst>
              <a:ext uri="{FF2B5EF4-FFF2-40B4-BE49-F238E27FC236}">
                <a16:creationId xmlns:a16="http://schemas.microsoft.com/office/drawing/2014/main" id="{DE5F34AA-DE60-49EE-982E-B1E176FEED9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14476" y="1047750"/>
            <a:ext cx="2014537" cy="560387"/>
            <a:chOff x="954" y="660"/>
            <a:chExt cx="1269" cy="353"/>
          </a:xfrm>
        </p:grpSpPr>
        <p:sp>
          <p:nvSpPr>
            <p:cNvPr id="89" name="Freeform 75">
              <a:extLst>
                <a:ext uri="{FF2B5EF4-FFF2-40B4-BE49-F238E27FC236}">
                  <a16:creationId xmlns:a16="http://schemas.microsoft.com/office/drawing/2014/main" id="{8B2498DD-9199-46A2-A18D-0705D67697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6">
              <a:extLst>
                <a:ext uri="{FF2B5EF4-FFF2-40B4-BE49-F238E27FC236}">
                  <a16:creationId xmlns:a16="http://schemas.microsoft.com/office/drawing/2014/main" id="{27F2E103-1219-4B08-AFAB-E952194DE8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7">
              <a:extLst>
                <a:ext uri="{FF2B5EF4-FFF2-40B4-BE49-F238E27FC236}">
                  <a16:creationId xmlns:a16="http://schemas.microsoft.com/office/drawing/2014/main" id="{53C6CDB3-EB59-492C-951E-09DD70013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8">
              <a:extLst>
                <a:ext uri="{FF2B5EF4-FFF2-40B4-BE49-F238E27FC236}">
                  <a16:creationId xmlns:a16="http://schemas.microsoft.com/office/drawing/2014/main" id="{2FEF08A5-6DF9-4AB5-A5A9-75D060EEA5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9">
              <a:extLst>
                <a:ext uri="{FF2B5EF4-FFF2-40B4-BE49-F238E27FC236}">
                  <a16:creationId xmlns:a16="http://schemas.microsoft.com/office/drawing/2014/main" id="{9D2D39E7-58A1-4FC8-BC3E-3A297B07B5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80">
              <a:extLst>
                <a:ext uri="{FF2B5EF4-FFF2-40B4-BE49-F238E27FC236}">
                  <a16:creationId xmlns:a16="http://schemas.microsoft.com/office/drawing/2014/main" id="{915E986D-1EF4-42B3-94BB-73A288B910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1">
              <a:extLst>
                <a:ext uri="{FF2B5EF4-FFF2-40B4-BE49-F238E27FC236}">
                  <a16:creationId xmlns:a16="http://schemas.microsoft.com/office/drawing/2014/main" id="{76BD02E3-0A82-4F7E-B49E-08A3A8C6A6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2">
              <a:extLst>
                <a:ext uri="{FF2B5EF4-FFF2-40B4-BE49-F238E27FC236}">
                  <a16:creationId xmlns:a16="http://schemas.microsoft.com/office/drawing/2014/main" id="{72D823C7-888B-4B1A-BFC8-5E00FF601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3">
              <a:extLst>
                <a:ext uri="{FF2B5EF4-FFF2-40B4-BE49-F238E27FC236}">
                  <a16:creationId xmlns:a16="http://schemas.microsoft.com/office/drawing/2014/main" id="{4AC02DF5-F283-49BB-8E72-C9328F268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4">
              <a:extLst>
                <a:ext uri="{FF2B5EF4-FFF2-40B4-BE49-F238E27FC236}">
                  <a16:creationId xmlns:a16="http://schemas.microsoft.com/office/drawing/2014/main" id="{9916BE3C-9CFD-4E8D-A180-F8DF74C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5">
              <a:extLst>
                <a:ext uri="{FF2B5EF4-FFF2-40B4-BE49-F238E27FC236}">
                  <a16:creationId xmlns:a16="http://schemas.microsoft.com/office/drawing/2014/main" id="{88769C33-8DE2-46FA-AE8E-1223ED2C4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6">
              <a:extLst>
                <a:ext uri="{FF2B5EF4-FFF2-40B4-BE49-F238E27FC236}">
                  <a16:creationId xmlns:a16="http://schemas.microsoft.com/office/drawing/2014/main" id="{0CE95D69-B4C5-4145-932B-021143A6B2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7">
              <a:extLst>
                <a:ext uri="{FF2B5EF4-FFF2-40B4-BE49-F238E27FC236}">
                  <a16:creationId xmlns:a16="http://schemas.microsoft.com/office/drawing/2014/main" id="{43B13C19-FB89-4EED-81C6-3D2C2608D4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8">
              <a:extLst>
                <a:ext uri="{FF2B5EF4-FFF2-40B4-BE49-F238E27FC236}">
                  <a16:creationId xmlns:a16="http://schemas.microsoft.com/office/drawing/2014/main" id="{8A91F156-A29E-472C-94F4-CE256BA0D5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89">
              <a:extLst>
                <a:ext uri="{FF2B5EF4-FFF2-40B4-BE49-F238E27FC236}">
                  <a16:creationId xmlns:a16="http://schemas.microsoft.com/office/drawing/2014/main" id="{D7807415-D02A-4C80-BD78-41B382E351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0">
              <a:extLst>
                <a:ext uri="{FF2B5EF4-FFF2-40B4-BE49-F238E27FC236}">
                  <a16:creationId xmlns:a16="http://schemas.microsoft.com/office/drawing/2014/main" id="{79DEE1DD-01C2-4B73-A6CD-DE0BE6BB7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1">
              <a:extLst>
                <a:ext uri="{FF2B5EF4-FFF2-40B4-BE49-F238E27FC236}">
                  <a16:creationId xmlns:a16="http://schemas.microsoft.com/office/drawing/2014/main" id="{010AA1A6-E46A-4F75-88C5-A56342E57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2">
              <a:extLst>
                <a:ext uri="{FF2B5EF4-FFF2-40B4-BE49-F238E27FC236}">
                  <a16:creationId xmlns:a16="http://schemas.microsoft.com/office/drawing/2014/main" id="{C52736F8-DD1E-4205-B22C-019116B72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3">
              <a:extLst>
                <a:ext uri="{FF2B5EF4-FFF2-40B4-BE49-F238E27FC236}">
                  <a16:creationId xmlns:a16="http://schemas.microsoft.com/office/drawing/2014/main" id="{BCAE0993-9F35-49E9-8612-7A3460FF0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4">
              <a:extLst>
                <a:ext uri="{FF2B5EF4-FFF2-40B4-BE49-F238E27FC236}">
                  <a16:creationId xmlns:a16="http://schemas.microsoft.com/office/drawing/2014/main" id="{08903417-CDA2-4B5C-8663-742A77050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5">
              <a:extLst>
                <a:ext uri="{FF2B5EF4-FFF2-40B4-BE49-F238E27FC236}">
                  <a16:creationId xmlns:a16="http://schemas.microsoft.com/office/drawing/2014/main" id="{6DAE163C-9373-4D54-80DA-79F3026765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6">
              <a:extLst>
                <a:ext uri="{FF2B5EF4-FFF2-40B4-BE49-F238E27FC236}">
                  <a16:creationId xmlns:a16="http://schemas.microsoft.com/office/drawing/2014/main" id="{5E76BFC7-2013-43FB-854A-4415FCE2F7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97">
              <a:extLst>
                <a:ext uri="{FF2B5EF4-FFF2-40B4-BE49-F238E27FC236}">
                  <a16:creationId xmlns:a16="http://schemas.microsoft.com/office/drawing/2014/main" id="{8AFBC41A-7495-4D2D-BE77-66A1AB944E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98">
              <a:extLst>
                <a:ext uri="{FF2B5EF4-FFF2-40B4-BE49-F238E27FC236}">
                  <a16:creationId xmlns:a16="http://schemas.microsoft.com/office/drawing/2014/main" id="{D09FB162-D409-4711-8412-06A1353A3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99">
              <a:extLst>
                <a:ext uri="{FF2B5EF4-FFF2-40B4-BE49-F238E27FC236}">
                  <a16:creationId xmlns:a16="http://schemas.microsoft.com/office/drawing/2014/main" id="{A0A56EEB-FC0B-4ABC-9E2C-EE345582F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0">
              <a:extLst>
                <a:ext uri="{FF2B5EF4-FFF2-40B4-BE49-F238E27FC236}">
                  <a16:creationId xmlns:a16="http://schemas.microsoft.com/office/drawing/2014/main" id="{515DC53A-290B-4BCD-A377-F29BC3F3B6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1">
              <a:extLst>
                <a:ext uri="{FF2B5EF4-FFF2-40B4-BE49-F238E27FC236}">
                  <a16:creationId xmlns:a16="http://schemas.microsoft.com/office/drawing/2014/main" id="{43C182AC-B9CB-4033-809E-037CC73333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2">
              <a:extLst>
                <a:ext uri="{FF2B5EF4-FFF2-40B4-BE49-F238E27FC236}">
                  <a16:creationId xmlns:a16="http://schemas.microsoft.com/office/drawing/2014/main" id="{CA0469B9-9E7E-4971-8D1B-3A413794B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3">
              <a:extLst>
                <a:ext uri="{FF2B5EF4-FFF2-40B4-BE49-F238E27FC236}">
                  <a16:creationId xmlns:a16="http://schemas.microsoft.com/office/drawing/2014/main" id="{90D9BB77-EE58-496F-AD2A-501FC366C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4">
              <a:extLst>
                <a:ext uri="{FF2B5EF4-FFF2-40B4-BE49-F238E27FC236}">
                  <a16:creationId xmlns:a16="http://schemas.microsoft.com/office/drawing/2014/main" id="{23E2F9BE-3F09-4C1F-903B-DEDE7D143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5">
              <a:extLst>
                <a:ext uri="{FF2B5EF4-FFF2-40B4-BE49-F238E27FC236}">
                  <a16:creationId xmlns:a16="http://schemas.microsoft.com/office/drawing/2014/main" id="{6BCCF8C5-EFF5-48BD-8438-CD6288B8B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">
              <a:extLst>
                <a:ext uri="{FF2B5EF4-FFF2-40B4-BE49-F238E27FC236}">
                  <a16:creationId xmlns:a16="http://schemas.microsoft.com/office/drawing/2014/main" id="{D85300FF-28F5-4F4C-9868-6E9E7358F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7">
              <a:extLst>
                <a:ext uri="{FF2B5EF4-FFF2-40B4-BE49-F238E27FC236}">
                  <a16:creationId xmlns:a16="http://schemas.microsoft.com/office/drawing/2014/main" id="{B5784116-8C30-4671-9587-9D254C0F5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8">
              <a:extLst>
                <a:ext uri="{FF2B5EF4-FFF2-40B4-BE49-F238E27FC236}">
                  <a16:creationId xmlns:a16="http://schemas.microsoft.com/office/drawing/2014/main" id="{DAFE9458-FE6E-4BB9-B4E5-4D0938965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9">
              <a:extLst>
                <a:ext uri="{FF2B5EF4-FFF2-40B4-BE49-F238E27FC236}">
                  <a16:creationId xmlns:a16="http://schemas.microsoft.com/office/drawing/2014/main" id="{016F9691-45CF-46FE-AA70-9A990927E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0">
              <a:extLst>
                <a:ext uri="{FF2B5EF4-FFF2-40B4-BE49-F238E27FC236}">
                  <a16:creationId xmlns:a16="http://schemas.microsoft.com/office/drawing/2014/main" id="{B225A0DC-7ECA-4E20-9B61-D8C8A44DBA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1">
              <a:extLst>
                <a:ext uri="{FF2B5EF4-FFF2-40B4-BE49-F238E27FC236}">
                  <a16:creationId xmlns:a16="http://schemas.microsoft.com/office/drawing/2014/main" id="{CD8BE105-8632-48C6-98AA-3BC083F5C5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2">
              <a:extLst>
                <a:ext uri="{FF2B5EF4-FFF2-40B4-BE49-F238E27FC236}">
                  <a16:creationId xmlns:a16="http://schemas.microsoft.com/office/drawing/2014/main" id="{E8E80D59-7153-46E8-8ECB-43A44D2BD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3">
              <a:extLst>
                <a:ext uri="{FF2B5EF4-FFF2-40B4-BE49-F238E27FC236}">
                  <a16:creationId xmlns:a16="http://schemas.microsoft.com/office/drawing/2014/main" id="{79FC4AC3-30A3-4A82-9A40-93045F67B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4">
              <a:extLst>
                <a:ext uri="{FF2B5EF4-FFF2-40B4-BE49-F238E27FC236}">
                  <a16:creationId xmlns:a16="http://schemas.microsoft.com/office/drawing/2014/main" id="{3AB54E72-92A4-46A2-9ABB-FCC8E9296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5">
              <a:extLst>
                <a:ext uri="{FF2B5EF4-FFF2-40B4-BE49-F238E27FC236}">
                  <a16:creationId xmlns:a16="http://schemas.microsoft.com/office/drawing/2014/main" id="{E9B7B1E9-6B5C-4ABF-A6A4-475C1FFFF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16">
              <a:extLst>
                <a:ext uri="{FF2B5EF4-FFF2-40B4-BE49-F238E27FC236}">
                  <a16:creationId xmlns:a16="http://schemas.microsoft.com/office/drawing/2014/main" id="{C7EEDC3D-B057-4D89-9724-8F25D6CBD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17">
              <a:extLst>
                <a:ext uri="{FF2B5EF4-FFF2-40B4-BE49-F238E27FC236}">
                  <a16:creationId xmlns:a16="http://schemas.microsoft.com/office/drawing/2014/main" id="{500387AB-FCEB-410E-9E89-515ABF95E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18">
              <a:extLst>
                <a:ext uri="{FF2B5EF4-FFF2-40B4-BE49-F238E27FC236}">
                  <a16:creationId xmlns:a16="http://schemas.microsoft.com/office/drawing/2014/main" id="{22E285A3-9B96-4499-B043-4F370F6301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19">
              <a:extLst>
                <a:ext uri="{FF2B5EF4-FFF2-40B4-BE49-F238E27FC236}">
                  <a16:creationId xmlns:a16="http://schemas.microsoft.com/office/drawing/2014/main" id="{1B908973-8AE8-4B7B-B100-336A717739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20">
              <a:extLst>
                <a:ext uri="{FF2B5EF4-FFF2-40B4-BE49-F238E27FC236}">
                  <a16:creationId xmlns:a16="http://schemas.microsoft.com/office/drawing/2014/main" id="{1375AF14-9ABC-434E-8402-76DB53F6C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1">
              <a:extLst>
                <a:ext uri="{FF2B5EF4-FFF2-40B4-BE49-F238E27FC236}">
                  <a16:creationId xmlns:a16="http://schemas.microsoft.com/office/drawing/2014/main" id="{A87E967F-2771-47FD-AE1F-15AF226C6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2">
              <a:extLst>
                <a:ext uri="{FF2B5EF4-FFF2-40B4-BE49-F238E27FC236}">
                  <a16:creationId xmlns:a16="http://schemas.microsoft.com/office/drawing/2014/main" id="{0C0CF095-E9ED-43B6-921B-11B4DFB4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3">
              <a:extLst>
                <a:ext uri="{FF2B5EF4-FFF2-40B4-BE49-F238E27FC236}">
                  <a16:creationId xmlns:a16="http://schemas.microsoft.com/office/drawing/2014/main" id="{DA7EF2E6-E052-449B-A100-FC852D03C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4">
              <a:extLst>
                <a:ext uri="{FF2B5EF4-FFF2-40B4-BE49-F238E27FC236}">
                  <a16:creationId xmlns:a16="http://schemas.microsoft.com/office/drawing/2014/main" id="{009D9541-5AEC-4746-9DAB-628470FA41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5">
              <a:extLst>
                <a:ext uri="{FF2B5EF4-FFF2-40B4-BE49-F238E27FC236}">
                  <a16:creationId xmlns:a16="http://schemas.microsoft.com/office/drawing/2014/main" id="{5D126454-24AF-4FEA-8F3B-4BAB4A1EB9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26">
              <a:extLst>
                <a:ext uri="{FF2B5EF4-FFF2-40B4-BE49-F238E27FC236}">
                  <a16:creationId xmlns:a16="http://schemas.microsoft.com/office/drawing/2014/main" id="{21170BD5-ADBC-495C-B8BD-5803DF4FE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27">
              <a:extLst>
                <a:ext uri="{FF2B5EF4-FFF2-40B4-BE49-F238E27FC236}">
                  <a16:creationId xmlns:a16="http://schemas.microsoft.com/office/drawing/2014/main" id="{CBD44F93-6078-4D44-B661-4EB0E9950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28">
              <a:extLst>
                <a:ext uri="{FF2B5EF4-FFF2-40B4-BE49-F238E27FC236}">
                  <a16:creationId xmlns:a16="http://schemas.microsoft.com/office/drawing/2014/main" id="{45E65DB2-3712-42F0-93B8-FCF56DB1D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29">
              <a:extLst>
                <a:ext uri="{FF2B5EF4-FFF2-40B4-BE49-F238E27FC236}">
                  <a16:creationId xmlns:a16="http://schemas.microsoft.com/office/drawing/2014/main" id="{056EA474-333E-4482-9A08-C13AA1C2C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30">
              <a:extLst>
                <a:ext uri="{FF2B5EF4-FFF2-40B4-BE49-F238E27FC236}">
                  <a16:creationId xmlns:a16="http://schemas.microsoft.com/office/drawing/2014/main" id="{7625672A-2B87-440F-A4EA-316D3877C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1">
              <a:extLst>
                <a:ext uri="{FF2B5EF4-FFF2-40B4-BE49-F238E27FC236}">
                  <a16:creationId xmlns:a16="http://schemas.microsoft.com/office/drawing/2014/main" id="{29B854F1-1233-46AD-B832-38BBBA7EA6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2">
              <a:extLst>
                <a:ext uri="{FF2B5EF4-FFF2-40B4-BE49-F238E27FC236}">
                  <a16:creationId xmlns:a16="http://schemas.microsoft.com/office/drawing/2014/main" id="{C08F52CD-3E28-4262-B4F6-59DFB1285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DB72564E-BD73-4A72-A746-1868092EDC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4">
              <a:extLst>
                <a:ext uri="{FF2B5EF4-FFF2-40B4-BE49-F238E27FC236}">
                  <a16:creationId xmlns:a16="http://schemas.microsoft.com/office/drawing/2014/main" id="{BF307901-670F-4D61-852C-FD6D7C83F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5">
              <a:extLst>
                <a:ext uri="{FF2B5EF4-FFF2-40B4-BE49-F238E27FC236}">
                  <a16:creationId xmlns:a16="http://schemas.microsoft.com/office/drawing/2014/main" id="{61EA73CD-C6A3-4252-9AF0-8749345E6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36">
              <a:extLst>
                <a:ext uri="{FF2B5EF4-FFF2-40B4-BE49-F238E27FC236}">
                  <a16:creationId xmlns:a16="http://schemas.microsoft.com/office/drawing/2014/main" id="{554217B1-DE75-417E-B7D0-233320BE59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37">
              <a:extLst>
                <a:ext uri="{FF2B5EF4-FFF2-40B4-BE49-F238E27FC236}">
                  <a16:creationId xmlns:a16="http://schemas.microsoft.com/office/drawing/2014/main" id="{D985DAC8-BBB3-4137-9160-BA02CFFF1F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38">
              <a:extLst>
                <a:ext uri="{FF2B5EF4-FFF2-40B4-BE49-F238E27FC236}">
                  <a16:creationId xmlns:a16="http://schemas.microsoft.com/office/drawing/2014/main" id="{82127D24-C41B-4AC6-BE3C-21DDE5E75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39">
              <a:extLst>
                <a:ext uri="{FF2B5EF4-FFF2-40B4-BE49-F238E27FC236}">
                  <a16:creationId xmlns:a16="http://schemas.microsoft.com/office/drawing/2014/main" id="{26F3D97C-ECC2-4C9D-9C2E-A4BB54A56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40">
              <a:extLst>
                <a:ext uri="{FF2B5EF4-FFF2-40B4-BE49-F238E27FC236}">
                  <a16:creationId xmlns:a16="http://schemas.microsoft.com/office/drawing/2014/main" id="{8528C489-1E39-4EAA-916C-F5D4CBE01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1">
              <a:extLst>
                <a:ext uri="{FF2B5EF4-FFF2-40B4-BE49-F238E27FC236}">
                  <a16:creationId xmlns:a16="http://schemas.microsoft.com/office/drawing/2014/main" id="{B0DD7ED7-C458-43A1-A436-277A31301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7" name="文本占位符 77">
            <a:extLst>
              <a:ext uri="{FF2B5EF4-FFF2-40B4-BE49-F238E27FC236}">
                <a16:creationId xmlns:a16="http://schemas.microsoft.com/office/drawing/2014/main" id="{C2EE9811-84DA-482E-9F23-3E456E5B51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14476" y="2442615"/>
            <a:ext cx="7754400" cy="721821"/>
          </a:xfrm>
          <a:prstGeom prst="rect">
            <a:avLst/>
          </a:prstGeom>
        </p:spPr>
        <p:txBody>
          <a:bodyPr lIns="0" rIns="0" anchor="ctr"/>
          <a:lstStyle>
            <a:lvl1pPr marL="0" indent="0" algn="l">
              <a:lnSpc>
                <a:spcPct val="100000"/>
              </a:lnSpc>
              <a:buNone/>
              <a:defRPr sz="4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8" name="文本占位符 77">
            <a:extLst>
              <a:ext uri="{FF2B5EF4-FFF2-40B4-BE49-F238E27FC236}">
                <a16:creationId xmlns:a16="http://schemas.microsoft.com/office/drawing/2014/main" id="{156B0322-864D-4376-AB61-7454A2C85B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14476" y="3343161"/>
            <a:ext cx="3231228" cy="485081"/>
          </a:xfrm>
          <a:prstGeom prst="rect">
            <a:avLst/>
          </a:prstGeom>
        </p:spPr>
        <p:txBody>
          <a:bodyPr lIns="0" rIns="0" anchor="ctr"/>
          <a:lstStyle>
            <a:lvl1pPr marL="0" indent="0" algn="dist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单击编辑答辩副标题</a:t>
            </a:r>
          </a:p>
        </p:txBody>
      </p:sp>
    </p:spTree>
    <p:extLst>
      <p:ext uri="{BB962C8B-B14F-4D97-AF65-F5344CB8AC3E}">
        <p14:creationId xmlns:p14="http://schemas.microsoft.com/office/powerpoint/2010/main" val="1514334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>
            <a:extLst>
              <a:ext uri="{FF2B5EF4-FFF2-40B4-BE49-F238E27FC236}">
                <a16:creationId xmlns:a16="http://schemas.microsoft.com/office/drawing/2014/main" id="{4D928ABA-C44F-43AE-8DB2-0946332E26B7}"/>
              </a:ext>
            </a:extLst>
          </p:cNvPr>
          <p:cNvSpPr txBox="1">
            <a:spLocks/>
          </p:cNvSpPr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55E12536-F5E6-4615-BCA3-FD43010BD3F0}"/>
              </a:ext>
            </a:extLst>
          </p:cNvPr>
          <p:cNvSpPr txBox="1">
            <a:spLocks/>
          </p:cNvSpPr>
          <p:nvPr userDrawn="1"/>
        </p:nvSpPr>
        <p:spPr>
          <a:xfrm>
            <a:off x="1515340" y="3841753"/>
            <a:ext cx="3225354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4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This Paper is On the Guidance and Mentor XXX support</a:t>
            </a:r>
            <a:endParaRPr lang="zh-CN" altLang="zh-CN" sz="14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>
            <a:extLst>
              <a:ext uri="{FF2B5EF4-FFF2-40B4-BE49-F238E27FC236}">
                <a16:creationId xmlns:a16="http://schemas.microsoft.com/office/drawing/2014/main" id="{9C066E07-1FB2-4E4E-885A-DB0487713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>
            <a:extLst>
              <a:ext uri="{FF2B5EF4-FFF2-40B4-BE49-F238E27FC236}">
                <a16:creationId xmlns:a16="http://schemas.microsoft.com/office/drawing/2014/main" id="{DE5F34AA-DE60-49EE-982E-B1E176FEED9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11922" y="1044653"/>
            <a:ext cx="2014537" cy="560387"/>
            <a:chOff x="954" y="660"/>
            <a:chExt cx="1269" cy="353"/>
          </a:xfrm>
        </p:grpSpPr>
        <p:sp>
          <p:nvSpPr>
            <p:cNvPr id="89" name="Freeform 75">
              <a:extLst>
                <a:ext uri="{FF2B5EF4-FFF2-40B4-BE49-F238E27FC236}">
                  <a16:creationId xmlns:a16="http://schemas.microsoft.com/office/drawing/2014/main" id="{8B2498DD-9199-46A2-A18D-0705D67697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6">
              <a:extLst>
                <a:ext uri="{FF2B5EF4-FFF2-40B4-BE49-F238E27FC236}">
                  <a16:creationId xmlns:a16="http://schemas.microsoft.com/office/drawing/2014/main" id="{27F2E103-1219-4B08-AFAB-E952194DE8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7">
              <a:extLst>
                <a:ext uri="{FF2B5EF4-FFF2-40B4-BE49-F238E27FC236}">
                  <a16:creationId xmlns:a16="http://schemas.microsoft.com/office/drawing/2014/main" id="{53C6CDB3-EB59-492C-951E-09DD70013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8">
              <a:extLst>
                <a:ext uri="{FF2B5EF4-FFF2-40B4-BE49-F238E27FC236}">
                  <a16:creationId xmlns:a16="http://schemas.microsoft.com/office/drawing/2014/main" id="{2FEF08A5-6DF9-4AB5-A5A9-75D060EEA5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9">
              <a:extLst>
                <a:ext uri="{FF2B5EF4-FFF2-40B4-BE49-F238E27FC236}">
                  <a16:creationId xmlns:a16="http://schemas.microsoft.com/office/drawing/2014/main" id="{9D2D39E7-58A1-4FC8-BC3E-3A297B07B5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80">
              <a:extLst>
                <a:ext uri="{FF2B5EF4-FFF2-40B4-BE49-F238E27FC236}">
                  <a16:creationId xmlns:a16="http://schemas.microsoft.com/office/drawing/2014/main" id="{915E986D-1EF4-42B3-94BB-73A288B910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1">
              <a:extLst>
                <a:ext uri="{FF2B5EF4-FFF2-40B4-BE49-F238E27FC236}">
                  <a16:creationId xmlns:a16="http://schemas.microsoft.com/office/drawing/2014/main" id="{76BD02E3-0A82-4F7E-B49E-08A3A8C6A6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2">
              <a:extLst>
                <a:ext uri="{FF2B5EF4-FFF2-40B4-BE49-F238E27FC236}">
                  <a16:creationId xmlns:a16="http://schemas.microsoft.com/office/drawing/2014/main" id="{72D823C7-888B-4B1A-BFC8-5E00FF601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3">
              <a:extLst>
                <a:ext uri="{FF2B5EF4-FFF2-40B4-BE49-F238E27FC236}">
                  <a16:creationId xmlns:a16="http://schemas.microsoft.com/office/drawing/2014/main" id="{4AC02DF5-F283-49BB-8E72-C9328F268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4">
              <a:extLst>
                <a:ext uri="{FF2B5EF4-FFF2-40B4-BE49-F238E27FC236}">
                  <a16:creationId xmlns:a16="http://schemas.microsoft.com/office/drawing/2014/main" id="{9916BE3C-9CFD-4E8D-A180-F8DF74C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5">
              <a:extLst>
                <a:ext uri="{FF2B5EF4-FFF2-40B4-BE49-F238E27FC236}">
                  <a16:creationId xmlns:a16="http://schemas.microsoft.com/office/drawing/2014/main" id="{88769C33-8DE2-46FA-AE8E-1223ED2C4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6">
              <a:extLst>
                <a:ext uri="{FF2B5EF4-FFF2-40B4-BE49-F238E27FC236}">
                  <a16:creationId xmlns:a16="http://schemas.microsoft.com/office/drawing/2014/main" id="{0CE95D69-B4C5-4145-932B-021143A6B2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7">
              <a:extLst>
                <a:ext uri="{FF2B5EF4-FFF2-40B4-BE49-F238E27FC236}">
                  <a16:creationId xmlns:a16="http://schemas.microsoft.com/office/drawing/2014/main" id="{43B13C19-FB89-4EED-81C6-3D2C2608D4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8">
              <a:extLst>
                <a:ext uri="{FF2B5EF4-FFF2-40B4-BE49-F238E27FC236}">
                  <a16:creationId xmlns:a16="http://schemas.microsoft.com/office/drawing/2014/main" id="{8A91F156-A29E-472C-94F4-CE256BA0D5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89">
              <a:extLst>
                <a:ext uri="{FF2B5EF4-FFF2-40B4-BE49-F238E27FC236}">
                  <a16:creationId xmlns:a16="http://schemas.microsoft.com/office/drawing/2014/main" id="{D7807415-D02A-4C80-BD78-41B382E351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0">
              <a:extLst>
                <a:ext uri="{FF2B5EF4-FFF2-40B4-BE49-F238E27FC236}">
                  <a16:creationId xmlns:a16="http://schemas.microsoft.com/office/drawing/2014/main" id="{79DEE1DD-01C2-4B73-A6CD-DE0BE6BB7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1">
              <a:extLst>
                <a:ext uri="{FF2B5EF4-FFF2-40B4-BE49-F238E27FC236}">
                  <a16:creationId xmlns:a16="http://schemas.microsoft.com/office/drawing/2014/main" id="{010AA1A6-E46A-4F75-88C5-A56342E57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2">
              <a:extLst>
                <a:ext uri="{FF2B5EF4-FFF2-40B4-BE49-F238E27FC236}">
                  <a16:creationId xmlns:a16="http://schemas.microsoft.com/office/drawing/2014/main" id="{C52736F8-DD1E-4205-B22C-019116B72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3">
              <a:extLst>
                <a:ext uri="{FF2B5EF4-FFF2-40B4-BE49-F238E27FC236}">
                  <a16:creationId xmlns:a16="http://schemas.microsoft.com/office/drawing/2014/main" id="{BCAE0993-9F35-49E9-8612-7A3460FF0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4">
              <a:extLst>
                <a:ext uri="{FF2B5EF4-FFF2-40B4-BE49-F238E27FC236}">
                  <a16:creationId xmlns:a16="http://schemas.microsoft.com/office/drawing/2014/main" id="{08903417-CDA2-4B5C-8663-742A77050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5">
              <a:extLst>
                <a:ext uri="{FF2B5EF4-FFF2-40B4-BE49-F238E27FC236}">
                  <a16:creationId xmlns:a16="http://schemas.microsoft.com/office/drawing/2014/main" id="{6DAE163C-9373-4D54-80DA-79F3026765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6">
              <a:extLst>
                <a:ext uri="{FF2B5EF4-FFF2-40B4-BE49-F238E27FC236}">
                  <a16:creationId xmlns:a16="http://schemas.microsoft.com/office/drawing/2014/main" id="{5E76BFC7-2013-43FB-854A-4415FCE2F7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97">
              <a:extLst>
                <a:ext uri="{FF2B5EF4-FFF2-40B4-BE49-F238E27FC236}">
                  <a16:creationId xmlns:a16="http://schemas.microsoft.com/office/drawing/2014/main" id="{8AFBC41A-7495-4D2D-BE77-66A1AB944E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98">
              <a:extLst>
                <a:ext uri="{FF2B5EF4-FFF2-40B4-BE49-F238E27FC236}">
                  <a16:creationId xmlns:a16="http://schemas.microsoft.com/office/drawing/2014/main" id="{D09FB162-D409-4711-8412-06A1353A3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99">
              <a:extLst>
                <a:ext uri="{FF2B5EF4-FFF2-40B4-BE49-F238E27FC236}">
                  <a16:creationId xmlns:a16="http://schemas.microsoft.com/office/drawing/2014/main" id="{A0A56EEB-FC0B-4ABC-9E2C-EE345582F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0">
              <a:extLst>
                <a:ext uri="{FF2B5EF4-FFF2-40B4-BE49-F238E27FC236}">
                  <a16:creationId xmlns:a16="http://schemas.microsoft.com/office/drawing/2014/main" id="{515DC53A-290B-4BCD-A377-F29BC3F3B6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1">
              <a:extLst>
                <a:ext uri="{FF2B5EF4-FFF2-40B4-BE49-F238E27FC236}">
                  <a16:creationId xmlns:a16="http://schemas.microsoft.com/office/drawing/2014/main" id="{43C182AC-B9CB-4033-809E-037CC73333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2">
              <a:extLst>
                <a:ext uri="{FF2B5EF4-FFF2-40B4-BE49-F238E27FC236}">
                  <a16:creationId xmlns:a16="http://schemas.microsoft.com/office/drawing/2014/main" id="{CA0469B9-9E7E-4971-8D1B-3A413794B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3">
              <a:extLst>
                <a:ext uri="{FF2B5EF4-FFF2-40B4-BE49-F238E27FC236}">
                  <a16:creationId xmlns:a16="http://schemas.microsoft.com/office/drawing/2014/main" id="{90D9BB77-EE58-496F-AD2A-501FC366C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4">
              <a:extLst>
                <a:ext uri="{FF2B5EF4-FFF2-40B4-BE49-F238E27FC236}">
                  <a16:creationId xmlns:a16="http://schemas.microsoft.com/office/drawing/2014/main" id="{23E2F9BE-3F09-4C1F-903B-DEDE7D143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5">
              <a:extLst>
                <a:ext uri="{FF2B5EF4-FFF2-40B4-BE49-F238E27FC236}">
                  <a16:creationId xmlns:a16="http://schemas.microsoft.com/office/drawing/2014/main" id="{6BCCF8C5-EFF5-48BD-8438-CD6288B8B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">
              <a:extLst>
                <a:ext uri="{FF2B5EF4-FFF2-40B4-BE49-F238E27FC236}">
                  <a16:creationId xmlns:a16="http://schemas.microsoft.com/office/drawing/2014/main" id="{D85300FF-28F5-4F4C-9868-6E9E7358F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7">
              <a:extLst>
                <a:ext uri="{FF2B5EF4-FFF2-40B4-BE49-F238E27FC236}">
                  <a16:creationId xmlns:a16="http://schemas.microsoft.com/office/drawing/2014/main" id="{B5784116-8C30-4671-9587-9D254C0F5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8">
              <a:extLst>
                <a:ext uri="{FF2B5EF4-FFF2-40B4-BE49-F238E27FC236}">
                  <a16:creationId xmlns:a16="http://schemas.microsoft.com/office/drawing/2014/main" id="{DAFE9458-FE6E-4BB9-B4E5-4D0938965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9">
              <a:extLst>
                <a:ext uri="{FF2B5EF4-FFF2-40B4-BE49-F238E27FC236}">
                  <a16:creationId xmlns:a16="http://schemas.microsoft.com/office/drawing/2014/main" id="{016F9691-45CF-46FE-AA70-9A990927E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0">
              <a:extLst>
                <a:ext uri="{FF2B5EF4-FFF2-40B4-BE49-F238E27FC236}">
                  <a16:creationId xmlns:a16="http://schemas.microsoft.com/office/drawing/2014/main" id="{B225A0DC-7ECA-4E20-9B61-D8C8A44DBA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1">
              <a:extLst>
                <a:ext uri="{FF2B5EF4-FFF2-40B4-BE49-F238E27FC236}">
                  <a16:creationId xmlns:a16="http://schemas.microsoft.com/office/drawing/2014/main" id="{CD8BE105-8632-48C6-98AA-3BC083F5C5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2">
              <a:extLst>
                <a:ext uri="{FF2B5EF4-FFF2-40B4-BE49-F238E27FC236}">
                  <a16:creationId xmlns:a16="http://schemas.microsoft.com/office/drawing/2014/main" id="{E8E80D59-7153-46E8-8ECB-43A44D2BD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3">
              <a:extLst>
                <a:ext uri="{FF2B5EF4-FFF2-40B4-BE49-F238E27FC236}">
                  <a16:creationId xmlns:a16="http://schemas.microsoft.com/office/drawing/2014/main" id="{79FC4AC3-30A3-4A82-9A40-93045F67B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4">
              <a:extLst>
                <a:ext uri="{FF2B5EF4-FFF2-40B4-BE49-F238E27FC236}">
                  <a16:creationId xmlns:a16="http://schemas.microsoft.com/office/drawing/2014/main" id="{3AB54E72-92A4-46A2-9ABB-FCC8E9296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5">
              <a:extLst>
                <a:ext uri="{FF2B5EF4-FFF2-40B4-BE49-F238E27FC236}">
                  <a16:creationId xmlns:a16="http://schemas.microsoft.com/office/drawing/2014/main" id="{E9B7B1E9-6B5C-4ABF-A6A4-475C1FFFF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16">
              <a:extLst>
                <a:ext uri="{FF2B5EF4-FFF2-40B4-BE49-F238E27FC236}">
                  <a16:creationId xmlns:a16="http://schemas.microsoft.com/office/drawing/2014/main" id="{C7EEDC3D-B057-4D89-9724-8F25D6CBD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17">
              <a:extLst>
                <a:ext uri="{FF2B5EF4-FFF2-40B4-BE49-F238E27FC236}">
                  <a16:creationId xmlns:a16="http://schemas.microsoft.com/office/drawing/2014/main" id="{500387AB-FCEB-410E-9E89-515ABF95E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18">
              <a:extLst>
                <a:ext uri="{FF2B5EF4-FFF2-40B4-BE49-F238E27FC236}">
                  <a16:creationId xmlns:a16="http://schemas.microsoft.com/office/drawing/2014/main" id="{22E285A3-9B96-4499-B043-4F370F6301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19">
              <a:extLst>
                <a:ext uri="{FF2B5EF4-FFF2-40B4-BE49-F238E27FC236}">
                  <a16:creationId xmlns:a16="http://schemas.microsoft.com/office/drawing/2014/main" id="{1B908973-8AE8-4B7B-B100-336A717739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20">
              <a:extLst>
                <a:ext uri="{FF2B5EF4-FFF2-40B4-BE49-F238E27FC236}">
                  <a16:creationId xmlns:a16="http://schemas.microsoft.com/office/drawing/2014/main" id="{1375AF14-9ABC-434E-8402-76DB53F6C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1">
              <a:extLst>
                <a:ext uri="{FF2B5EF4-FFF2-40B4-BE49-F238E27FC236}">
                  <a16:creationId xmlns:a16="http://schemas.microsoft.com/office/drawing/2014/main" id="{A87E967F-2771-47FD-AE1F-15AF226C6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2">
              <a:extLst>
                <a:ext uri="{FF2B5EF4-FFF2-40B4-BE49-F238E27FC236}">
                  <a16:creationId xmlns:a16="http://schemas.microsoft.com/office/drawing/2014/main" id="{0C0CF095-E9ED-43B6-921B-11B4DFB4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3">
              <a:extLst>
                <a:ext uri="{FF2B5EF4-FFF2-40B4-BE49-F238E27FC236}">
                  <a16:creationId xmlns:a16="http://schemas.microsoft.com/office/drawing/2014/main" id="{DA7EF2E6-E052-449B-A100-FC852D03C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4">
              <a:extLst>
                <a:ext uri="{FF2B5EF4-FFF2-40B4-BE49-F238E27FC236}">
                  <a16:creationId xmlns:a16="http://schemas.microsoft.com/office/drawing/2014/main" id="{009D9541-5AEC-4746-9DAB-628470FA41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5">
              <a:extLst>
                <a:ext uri="{FF2B5EF4-FFF2-40B4-BE49-F238E27FC236}">
                  <a16:creationId xmlns:a16="http://schemas.microsoft.com/office/drawing/2014/main" id="{5D126454-24AF-4FEA-8F3B-4BAB4A1EB9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26">
              <a:extLst>
                <a:ext uri="{FF2B5EF4-FFF2-40B4-BE49-F238E27FC236}">
                  <a16:creationId xmlns:a16="http://schemas.microsoft.com/office/drawing/2014/main" id="{21170BD5-ADBC-495C-B8BD-5803DF4FE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27">
              <a:extLst>
                <a:ext uri="{FF2B5EF4-FFF2-40B4-BE49-F238E27FC236}">
                  <a16:creationId xmlns:a16="http://schemas.microsoft.com/office/drawing/2014/main" id="{CBD44F93-6078-4D44-B661-4EB0E9950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28">
              <a:extLst>
                <a:ext uri="{FF2B5EF4-FFF2-40B4-BE49-F238E27FC236}">
                  <a16:creationId xmlns:a16="http://schemas.microsoft.com/office/drawing/2014/main" id="{45E65DB2-3712-42F0-93B8-FCF56DB1D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29">
              <a:extLst>
                <a:ext uri="{FF2B5EF4-FFF2-40B4-BE49-F238E27FC236}">
                  <a16:creationId xmlns:a16="http://schemas.microsoft.com/office/drawing/2014/main" id="{056EA474-333E-4482-9A08-C13AA1C2C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30">
              <a:extLst>
                <a:ext uri="{FF2B5EF4-FFF2-40B4-BE49-F238E27FC236}">
                  <a16:creationId xmlns:a16="http://schemas.microsoft.com/office/drawing/2014/main" id="{7625672A-2B87-440F-A4EA-316D3877C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1">
              <a:extLst>
                <a:ext uri="{FF2B5EF4-FFF2-40B4-BE49-F238E27FC236}">
                  <a16:creationId xmlns:a16="http://schemas.microsoft.com/office/drawing/2014/main" id="{29B854F1-1233-46AD-B832-38BBBA7EA6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2">
              <a:extLst>
                <a:ext uri="{FF2B5EF4-FFF2-40B4-BE49-F238E27FC236}">
                  <a16:creationId xmlns:a16="http://schemas.microsoft.com/office/drawing/2014/main" id="{C08F52CD-3E28-4262-B4F6-59DFB1285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DB72564E-BD73-4A72-A746-1868092EDC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4">
              <a:extLst>
                <a:ext uri="{FF2B5EF4-FFF2-40B4-BE49-F238E27FC236}">
                  <a16:creationId xmlns:a16="http://schemas.microsoft.com/office/drawing/2014/main" id="{BF307901-670F-4D61-852C-FD6D7C83F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5">
              <a:extLst>
                <a:ext uri="{FF2B5EF4-FFF2-40B4-BE49-F238E27FC236}">
                  <a16:creationId xmlns:a16="http://schemas.microsoft.com/office/drawing/2014/main" id="{61EA73CD-C6A3-4252-9AF0-8749345E6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36">
              <a:extLst>
                <a:ext uri="{FF2B5EF4-FFF2-40B4-BE49-F238E27FC236}">
                  <a16:creationId xmlns:a16="http://schemas.microsoft.com/office/drawing/2014/main" id="{554217B1-DE75-417E-B7D0-233320BE59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37">
              <a:extLst>
                <a:ext uri="{FF2B5EF4-FFF2-40B4-BE49-F238E27FC236}">
                  <a16:creationId xmlns:a16="http://schemas.microsoft.com/office/drawing/2014/main" id="{D985DAC8-BBB3-4137-9160-BA02CFFF1F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38">
              <a:extLst>
                <a:ext uri="{FF2B5EF4-FFF2-40B4-BE49-F238E27FC236}">
                  <a16:creationId xmlns:a16="http://schemas.microsoft.com/office/drawing/2014/main" id="{82127D24-C41B-4AC6-BE3C-21DDE5E75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39">
              <a:extLst>
                <a:ext uri="{FF2B5EF4-FFF2-40B4-BE49-F238E27FC236}">
                  <a16:creationId xmlns:a16="http://schemas.microsoft.com/office/drawing/2014/main" id="{26F3D97C-ECC2-4C9D-9C2E-A4BB54A56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40">
              <a:extLst>
                <a:ext uri="{FF2B5EF4-FFF2-40B4-BE49-F238E27FC236}">
                  <a16:creationId xmlns:a16="http://schemas.microsoft.com/office/drawing/2014/main" id="{8528C489-1E39-4EAA-916C-F5D4CBE01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1">
              <a:extLst>
                <a:ext uri="{FF2B5EF4-FFF2-40B4-BE49-F238E27FC236}">
                  <a16:creationId xmlns:a16="http://schemas.microsoft.com/office/drawing/2014/main" id="{B0DD7ED7-C458-43A1-A436-277A31301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460BFB9A-C912-4D22-97BB-85D3A37635C3}"/>
              </a:ext>
            </a:extLst>
          </p:cNvPr>
          <p:cNvSpPr txBox="1"/>
          <p:nvPr userDrawn="1"/>
        </p:nvSpPr>
        <p:spPr>
          <a:xfrm>
            <a:off x="1511922" y="2249299"/>
            <a:ext cx="3228772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77500" lnSpcReduction="200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5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rPr>
              <a:t>感谢老师们的</a:t>
            </a:r>
          </a:p>
        </p:txBody>
      </p:sp>
      <p:sp>
        <p:nvSpPr>
          <p:cNvPr id="156" name="文本框 155">
            <a:extLst>
              <a:ext uri="{FF2B5EF4-FFF2-40B4-BE49-F238E27FC236}">
                <a16:creationId xmlns:a16="http://schemas.microsoft.com/office/drawing/2014/main" id="{DEDEC979-C50A-44A2-A581-D5B79A9EF3AC}"/>
              </a:ext>
            </a:extLst>
          </p:cNvPr>
          <p:cNvSpPr txBox="1"/>
          <p:nvPr userDrawn="1"/>
        </p:nvSpPr>
        <p:spPr>
          <a:xfrm>
            <a:off x="1511922" y="2954420"/>
            <a:ext cx="2489551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600" b="1" kern="1200" dirty="0">
                <a:solidFill>
                  <a:srgbClr val="04428A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n-cs"/>
              </a:rPr>
              <a:t>悉心指导</a:t>
            </a:r>
          </a:p>
        </p:txBody>
      </p:sp>
    </p:spTree>
    <p:extLst>
      <p:ext uri="{BB962C8B-B14F-4D97-AF65-F5344CB8AC3E}">
        <p14:creationId xmlns:p14="http://schemas.microsoft.com/office/powerpoint/2010/main" val="1363833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2098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0D23AC-4580-4210-BB08-5EBF58B8A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3382" y="6232973"/>
            <a:ext cx="2743200" cy="341761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3" name="Group 74">
            <a:extLst>
              <a:ext uri="{FF2B5EF4-FFF2-40B4-BE49-F238E27FC236}">
                <a16:creationId xmlns:a16="http://schemas.microsoft.com/office/drawing/2014/main" id="{FDE1B2FB-A61D-44E3-B6FC-5AD6BFA9E35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873198" y="224064"/>
            <a:ext cx="1873384" cy="521122"/>
            <a:chOff x="954" y="660"/>
            <a:chExt cx="1269" cy="353"/>
          </a:xfrm>
          <a:solidFill>
            <a:schemeClr val="tx2"/>
          </a:solidFill>
        </p:grpSpPr>
        <p:sp>
          <p:nvSpPr>
            <p:cNvPr id="5" name="Freeform 75">
              <a:extLst>
                <a:ext uri="{FF2B5EF4-FFF2-40B4-BE49-F238E27FC236}">
                  <a16:creationId xmlns:a16="http://schemas.microsoft.com/office/drawing/2014/main" id="{05E22588-9013-4B4F-922D-5C9641893C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" name="Freeform 76">
              <a:extLst>
                <a:ext uri="{FF2B5EF4-FFF2-40B4-BE49-F238E27FC236}">
                  <a16:creationId xmlns:a16="http://schemas.microsoft.com/office/drawing/2014/main" id="{6E5D1ED1-2BBA-4D23-A34C-B23A2461E4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" name="Freeform 77">
              <a:extLst>
                <a:ext uri="{FF2B5EF4-FFF2-40B4-BE49-F238E27FC236}">
                  <a16:creationId xmlns:a16="http://schemas.microsoft.com/office/drawing/2014/main" id="{BA1F6B86-C881-48F2-B896-664F79FA29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8" name="Freeform 78">
              <a:extLst>
                <a:ext uri="{FF2B5EF4-FFF2-40B4-BE49-F238E27FC236}">
                  <a16:creationId xmlns:a16="http://schemas.microsoft.com/office/drawing/2014/main" id="{2465D3CF-11EB-456C-9ECC-8904434776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79">
              <a:extLst>
                <a:ext uri="{FF2B5EF4-FFF2-40B4-BE49-F238E27FC236}">
                  <a16:creationId xmlns:a16="http://schemas.microsoft.com/office/drawing/2014/main" id="{DDC7DE56-FB7C-4D95-B18E-F4B46AF368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80">
              <a:extLst>
                <a:ext uri="{FF2B5EF4-FFF2-40B4-BE49-F238E27FC236}">
                  <a16:creationId xmlns:a16="http://schemas.microsoft.com/office/drawing/2014/main" id="{7D3A18AF-77E8-4CDA-A371-05DE604D1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81">
              <a:extLst>
                <a:ext uri="{FF2B5EF4-FFF2-40B4-BE49-F238E27FC236}">
                  <a16:creationId xmlns:a16="http://schemas.microsoft.com/office/drawing/2014/main" id="{2A09AAC9-1C2B-4359-B763-9E523D9D1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82">
              <a:extLst>
                <a:ext uri="{FF2B5EF4-FFF2-40B4-BE49-F238E27FC236}">
                  <a16:creationId xmlns:a16="http://schemas.microsoft.com/office/drawing/2014/main" id="{51926786-9F3F-439B-B3B7-348D984F4E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83">
              <a:extLst>
                <a:ext uri="{FF2B5EF4-FFF2-40B4-BE49-F238E27FC236}">
                  <a16:creationId xmlns:a16="http://schemas.microsoft.com/office/drawing/2014/main" id="{6CB44588-013D-4EE9-8F1E-18D814434C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7EDB998C-89F4-431E-87BF-709A764672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85">
              <a:extLst>
                <a:ext uri="{FF2B5EF4-FFF2-40B4-BE49-F238E27FC236}">
                  <a16:creationId xmlns:a16="http://schemas.microsoft.com/office/drawing/2014/main" id="{F845B27E-D02C-4F06-A94A-E44BBC8F6F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86">
              <a:extLst>
                <a:ext uri="{FF2B5EF4-FFF2-40B4-BE49-F238E27FC236}">
                  <a16:creationId xmlns:a16="http://schemas.microsoft.com/office/drawing/2014/main" id="{5AF4DE1D-6810-4566-8CE3-3644ED4192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87">
              <a:extLst>
                <a:ext uri="{FF2B5EF4-FFF2-40B4-BE49-F238E27FC236}">
                  <a16:creationId xmlns:a16="http://schemas.microsoft.com/office/drawing/2014/main" id="{5BDCE5CA-6421-4425-8743-4582C7D60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88">
              <a:extLst>
                <a:ext uri="{FF2B5EF4-FFF2-40B4-BE49-F238E27FC236}">
                  <a16:creationId xmlns:a16="http://schemas.microsoft.com/office/drawing/2014/main" id="{F1EBB270-8E32-4DEB-99F8-322DD37609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89">
              <a:extLst>
                <a:ext uri="{FF2B5EF4-FFF2-40B4-BE49-F238E27FC236}">
                  <a16:creationId xmlns:a16="http://schemas.microsoft.com/office/drawing/2014/main" id="{BBA9315E-BB00-4149-B5BF-5CA424CF5E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90">
              <a:extLst>
                <a:ext uri="{FF2B5EF4-FFF2-40B4-BE49-F238E27FC236}">
                  <a16:creationId xmlns:a16="http://schemas.microsoft.com/office/drawing/2014/main" id="{98162FDD-F507-459F-9F82-1F8AC616AD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1">
              <a:extLst>
                <a:ext uri="{FF2B5EF4-FFF2-40B4-BE49-F238E27FC236}">
                  <a16:creationId xmlns:a16="http://schemas.microsoft.com/office/drawing/2014/main" id="{5FBD66CA-69D7-4410-9F22-16CEB1F37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92">
              <a:extLst>
                <a:ext uri="{FF2B5EF4-FFF2-40B4-BE49-F238E27FC236}">
                  <a16:creationId xmlns:a16="http://schemas.microsoft.com/office/drawing/2014/main" id="{20336E6D-ACE8-45B8-9830-68BBCE809D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93">
              <a:extLst>
                <a:ext uri="{FF2B5EF4-FFF2-40B4-BE49-F238E27FC236}">
                  <a16:creationId xmlns:a16="http://schemas.microsoft.com/office/drawing/2014/main" id="{BAABAF6B-2E23-4853-BFFC-D5D2CCA62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94">
              <a:extLst>
                <a:ext uri="{FF2B5EF4-FFF2-40B4-BE49-F238E27FC236}">
                  <a16:creationId xmlns:a16="http://schemas.microsoft.com/office/drawing/2014/main" id="{AB3895B2-8521-4548-A5D5-645C519E5C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95">
              <a:extLst>
                <a:ext uri="{FF2B5EF4-FFF2-40B4-BE49-F238E27FC236}">
                  <a16:creationId xmlns:a16="http://schemas.microsoft.com/office/drawing/2014/main" id="{235E662F-02F4-4A6F-ADCE-C0CC46EF5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96">
              <a:extLst>
                <a:ext uri="{FF2B5EF4-FFF2-40B4-BE49-F238E27FC236}">
                  <a16:creationId xmlns:a16="http://schemas.microsoft.com/office/drawing/2014/main" id="{940B24D3-4D32-428E-B7D3-6E3E6D9DC7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97">
              <a:extLst>
                <a:ext uri="{FF2B5EF4-FFF2-40B4-BE49-F238E27FC236}">
                  <a16:creationId xmlns:a16="http://schemas.microsoft.com/office/drawing/2014/main" id="{30E8CBF7-BA79-42C9-914B-36D4ABFE0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98">
              <a:extLst>
                <a:ext uri="{FF2B5EF4-FFF2-40B4-BE49-F238E27FC236}">
                  <a16:creationId xmlns:a16="http://schemas.microsoft.com/office/drawing/2014/main" id="{BFAD07D8-87CB-4AD2-8845-BB8F490DA3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99">
              <a:extLst>
                <a:ext uri="{FF2B5EF4-FFF2-40B4-BE49-F238E27FC236}">
                  <a16:creationId xmlns:a16="http://schemas.microsoft.com/office/drawing/2014/main" id="{B44383CC-373B-4965-92A6-875F809A94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100">
              <a:extLst>
                <a:ext uri="{FF2B5EF4-FFF2-40B4-BE49-F238E27FC236}">
                  <a16:creationId xmlns:a16="http://schemas.microsoft.com/office/drawing/2014/main" id="{A50794A3-1788-49CD-AEA0-250CFC8FD4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101">
              <a:extLst>
                <a:ext uri="{FF2B5EF4-FFF2-40B4-BE49-F238E27FC236}">
                  <a16:creationId xmlns:a16="http://schemas.microsoft.com/office/drawing/2014/main" id="{116463AD-4B12-404D-8BB2-6C3D3272AE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102">
              <a:extLst>
                <a:ext uri="{FF2B5EF4-FFF2-40B4-BE49-F238E27FC236}">
                  <a16:creationId xmlns:a16="http://schemas.microsoft.com/office/drawing/2014/main" id="{E3AFB79E-2EBA-4269-B088-5ECD2014ED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103">
              <a:extLst>
                <a:ext uri="{FF2B5EF4-FFF2-40B4-BE49-F238E27FC236}">
                  <a16:creationId xmlns:a16="http://schemas.microsoft.com/office/drawing/2014/main" id="{4DD6B9EC-7FFD-40D3-A97C-187D271CC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104">
              <a:extLst>
                <a:ext uri="{FF2B5EF4-FFF2-40B4-BE49-F238E27FC236}">
                  <a16:creationId xmlns:a16="http://schemas.microsoft.com/office/drawing/2014/main" id="{4D07D75A-8DD0-4B80-9F8F-C2582DB564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105">
              <a:extLst>
                <a:ext uri="{FF2B5EF4-FFF2-40B4-BE49-F238E27FC236}">
                  <a16:creationId xmlns:a16="http://schemas.microsoft.com/office/drawing/2014/main" id="{BA33A9B8-E292-44B5-B166-90EDE3E894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06">
              <a:extLst>
                <a:ext uri="{FF2B5EF4-FFF2-40B4-BE49-F238E27FC236}">
                  <a16:creationId xmlns:a16="http://schemas.microsoft.com/office/drawing/2014/main" id="{0CC706B8-DAAD-4E53-B5D6-B66B9A2953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07">
              <a:extLst>
                <a:ext uri="{FF2B5EF4-FFF2-40B4-BE49-F238E27FC236}">
                  <a16:creationId xmlns:a16="http://schemas.microsoft.com/office/drawing/2014/main" id="{119FC483-2164-4C16-BF31-5365301E60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08">
              <a:extLst>
                <a:ext uri="{FF2B5EF4-FFF2-40B4-BE49-F238E27FC236}">
                  <a16:creationId xmlns:a16="http://schemas.microsoft.com/office/drawing/2014/main" id="{ED1FD9E9-61FF-48CF-8FA5-6D9B891E74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09">
              <a:extLst>
                <a:ext uri="{FF2B5EF4-FFF2-40B4-BE49-F238E27FC236}">
                  <a16:creationId xmlns:a16="http://schemas.microsoft.com/office/drawing/2014/main" id="{FABB4B00-B4AE-48C6-9094-ACD4AFD5B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10">
              <a:extLst>
                <a:ext uri="{FF2B5EF4-FFF2-40B4-BE49-F238E27FC236}">
                  <a16:creationId xmlns:a16="http://schemas.microsoft.com/office/drawing/2014/main" id="{FE0DDC20-058C-42CA-B8E1-541F59C9C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11">
              <a:extLst>
                <a:ext uri="{FF2B5EF4-FFF2-40B4-BE49-F238E27FC236}">
                  <a16:creationId xmlns:a16="http://schemas.microsoft.com/office/drawing/2014/main" id="{55F7BC03-192C-48AD-AC13-06A2F9DAEA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12">
              <a:extLst>
                <a:ext uri="{FF2B5EF4-FFF2-40B4-BE49-F238E27FC236}">
                  <a16:creationId xmlns:a16="http://schemas.microsoft.com/office/drawing/2014/main" id="{1B7E42FE-1416-41F2-86FC-2933EBBB12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13">
              <a:extLst>
                <a:ext uri="{FF2B5EF4-FFF2-40B4-BE49-F238E27FC236}">
                  <a16:creationId xmlns:a16="http://schemas.microsoft.com/office/drawing/2014/main" id="{9CE54699-EB22-403D-B875-3AD92E4C1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14">
              <a:extLst>
                <a:ext uri="{FF2B5EF4-FFF2-40B4-BE49-F238E27FC236}">
                  <a16:creationId xmlns:a16="http://schemas.microsoft.com/office/drawing/2014/main" id="{31A44FCC-FA9C-4922-987E-AA083E1732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15">
              <a:extLst>
                <a:ext uri="{FF2B5EF4-FFF2-40B4-BE49-F238E27FC236}">
                  <a16:creationId xmlns:a16="http://schemas.microsoft.com/office/drawing/2014/main" id="{65B48BBF-6D89-4D3E-90E0-9FA8B2E23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116">
              <a:extLst>
                <a:ext uri="{FF2B5EF4-FFF2-40B4-BE49-F238E27FC236}">
                  <a16:creationId xmlns:a16="http://schemas.microsoft.com/office/drawing/2014/main" id="{BC67340A-2821-4279-8CD9-3C337C7DBE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117">
              <a:extLst>
                <a:ext uri="{FF2B5EF4-FFF2-40B4-BE49-F238E27FC236}">
                  <a16:creationId xmlns:a16="http://schemas.microsoft.com/office/drawing/2014/main" id="{001E2E5E-603E-452F-A24B-43A7060C34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118">
              <a:extLst>
                <a:ext uri="{FF2B5EF4-FFF2-40B4-BE49-F238E27FC236}">
                  <a16:creationId xmlns:a16="http://schemas.microsoft.com/office/drawing/2014/main" id="{C65E561A-C2D1-4E9F-A282-7CC0E7785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119">
              <a:extLst>
                <a:ext uri="{FF2B5EF4-FFF2-40B4-BE49-F238E27FC236}">
                  <a16:creationId xmlns:a16="http://schemas.microsoft.com/office/drawing/2014/main" id="{A8B94122-F6E4-48E2-ACF5-8E24D4FE31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120">
              <a:extLst>
                <a:ext uri="{FF2B5EF4-FFF2-40B4-BE49-F238E27FC236}">
                  <a16:creationId xmlns:a16="http://schemas.microsoft.com/office/drawing/2014/main" id="{7EF09E22-CC27-492E-A81F-2705284BDA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121">
              <a:extLst>
                <a:ext uri="{FF2B5EF4-FFF2-40B4-BE49-F238E27FC236}">
                  <a16:creationId xmlns:a16="http://schemas.microsoft.com/office/drawing/2014/main" id="{DB39FE65-50B7-4CA0-A1FD-53807BA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122">
              <a:extLst>
                <a:ext uri="{FF2B5EF4-FFF2-40B4-BE49-F238E27FC236}">
                  <a16:creationId xmlns:a16="http://schemas.microsoft.com/office/drawing/2014/main" id="{8369EA98-DC9C-4D8E-A8AD-42FB792C03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123">
              <a:extLst>
                <a:ext uri="{FF2B5EF4-FFF2-40B4-BE49-F238E27FC236}">
                  <a16:creationId xmlns:a16="http://schemas.microsoft.com/office/drawing/2014/main" id="{BF92D781-226B-4E87-9EBD-422A4795C4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124">
              <a:extLst>
                <a:ext uri="{FF2B5EF4-FFF2-40B4-BE49-F238E27FC236}">
                  <a16:creationId xmlns:a16="http://schemas.microsoft.com/office/drawing/2014/main" id="{2B4829F6-2BF4-4552-964A-E1F87A493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125">
              <a:extLst>
                <a:ext uri="{FF2B5EF4-FFF2-40B4-BE49-F238E27FC236}">
                  <a16:creationId xmlns:a16="http://schemas.microsoft.com/office/drawing/2014/main" id="{2F1FC0E3-DD88-4F06-AB7F-84D7E901BA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126">
              <a:extLst>
                <a:ext uri="{FF2B5EF4-FFF2-40B4-BE49-F238E27FC236}">
                  <a16:creationId xmlns:a16="http://schemas.microsoft.com/office/drawing/2014/main" id="{4C41B4FA-15B4-452F-A788-2D66853215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127">
              <a:extLst>
                <a:ext uri="{FF2B5EF4-FFF2-40B4-BE49-F238E27FC236}">
                  <a16:creationId xmlns:a16="http://schemas.microsoft.com/office/drawing/2014/main" id="{D04A50AE-072C-415D-8461-7F5612FB2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128">
              <a:extLst>
                <a:ext uri="{FF2B5EF4-FFF2-40B4-BE49-F238E27FC236}">
                  <a16:creationId xmlns:a16="http://schemas.microsoft.com/office/drawing/2014/main" id="{5EEC9DF5-B533-4180-98FF-254A3C78D1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129">
              <a:extLst>
                <a:ext uri="{FF2B5EF4-FFF2-40B4-BE49-F238E27FC236}">
                  <a16:creationId xmlns:a16="http://schemas.microsoft.com/office/drawing/2014/main" id="{DA04BA5F-698E-46CC-913E-5E8DD9F396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130">
              <a:extLst>
                <a:ext uri="{FF2B5EF4-FFF2-40B4-BE49-F238E27FC236}">
                  <a16:creationId xmlns:a16="http://schemas.microsoft.com/office/drawing/2014/main" id="{80BE24B0-E08A-4AA6-BDE9-C2241226E4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131">
              <a:extLst>
                <a:ext uri="{FF2B5EF4-FFF2-40B4-BE49-F238E27FC236}">
                  <a16:creationId xmlns:a16="http://schemas.microsoft.com/office/drawing/2014/main" id="{ECAC99C4-39FF-4648-A9F9-01ECB2E1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132">
              <a:extLst>
                <a:ext uri="{FF2B5EF4-FFF2-40B4-BE49-F238E27FC236}">
                  <a16:creationId xmlns:a16="http://schemas.microsoft.com/office/drawing/2014/main" id="{39964BFA-D840-485C-888F-6CDEE4904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133">
              <a:extLst>
                <a:ext uri="{FF2B5EF4-FFF2-40B4-BE49-F238E27FC236}">
                  <a16:creationId xmlns:a16="http://schemas.microsoft.com/office/drawing/2014/main" id="{14FA1933-CBD1-429D-82B6-60F1E50EA8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34">
              <a:extLst>
                <a:ext uri="{FF2B5EF4-FFF2-40B4-BE49-F238E27FC236}">
                  <a16:creationId xmlns:a16="http://schemas.microsoft.com/office/drawing/2014/main" id="{D5838E98-8CB5-4553-8EB1-478882E469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35">
              <a:extLst>
                <a:ext uri="{FF2B5EF4-FFF2-40B4-BE49-F238E27FC236}">
                  <a16:creationId xmlns:a16="http://schemas.microsoft.com/office/drawing/2014/main" id="{CBE8FE95-7FFA-4B18-88C9-98FE77916C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36">
              <a:extLst>
                <a:ext uri="{FF2B5EF4-FFF2-40B4-BE49-F238E27FC236}">
                  <a16:creationId xmlns:a16="http://schemas.microsoft.com/office/drawing/2014/main" id="{A9BDD35F-FA4A-4A4D-92C3-6A84ED65E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37">
              <a:extLst>
                <a:ext uri="{FF2B5EF4-FFF2-40B4-BE49-F238E27FC236}">
                  <a16:creationId xmlns:a16="http://schemas.microsoft.com/office/drawing/2014/main" id="{0BD62FB2-78DC-4393-9C5A-7511290C05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138">
              <a:extLst>
                <a:ext uri="{FF2B5EF4-FFF2-40B4-BE49-F238E27FC236}">
                  <a16:creationId xmlns:a16="http://schemas.microsoft.com/office/drawing/2014/main" id="{09DEDCF2-F22A-4F24-B86A-C2BEF888B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39">
              <a:extLst>
                <a:ext uri="{FF2B5EF4-FFF2-40B4-BE49-F238E27FC236}">
                  <a16:creationId xmlns:a16="http://schemas.microsoft.com/office/drawing/2014/main" id="{751F1118-48BC-44C5-8F32-16C12B1AB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140">
              <a:extLst>
                <a:ext uri="{FF2B5EF4-FFF2-40B4-BE49-F238E27FC236}">
                  <a16:creationId xmlns:a16="http://schemas.microsoft.com/office/drawing/2014/main" id="{BD566E23-DB86-4888-889E-797ED466E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141">
              <a:extLst>
                <a:ext uri="{FF2B5EF4-FFF2-40B4-BE49-F238E27FC236}">
                  <a16:creationId xmlns:a16="http://schemas.microsoft.com/office/drawing/2014/main" id="{6C885B4A-63AB-4318-B741-BF89342858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C63A4929-FAE9-40F0-9F8B-3B0FDAF5AA64}"/>
              </a:ext>
            </a:extLst>
          </p:cNvPr>
          <p:cNvGrpSpPr/>
          <p:nvPr userDrawn="1"/>
        </p:nvGrpSpPr>
        <p:grpSpPr>
          <a:xfrm>
            <a:off x="445418" y="5902169"/>
            <a:ext cx="637411" cy="612930"/>
            <a:chOff x="1717634" y="914982"/>
            <a:chExt cx="637411" cy="612930"/>
          </a:xfrm>
          <a:solidFill>
            <a:schemeClr val="tx2"/>
          </a:solidFill>
        </p:grpSpPr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46C93A4B-91EA-4A03-AB63-647789F1A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634" y="914982"/>
              <a:ext cx="315186" cy="288564"/>
            </a:xfrm>
            <a:custGeom>
              <a:avLst/>
              <a:gdLst>
                <a:gd name="T0" fmla="*/ 106 w 385"/>
                <a:gd name="T1" fmla="*/ 0 h 352"/>
                <a:gd name="T2" fmla="*/ 155 w 385"/>
                <a:gd name="T3" fmla="*/ 33 h 352"/>
                <a:gd name="T4" fmla="*/ 195 w 385"/>
                <a:gd name="T5" fmla="*/ 44 h 352"/>
                <a:gd name="T6" fmla="*/ 299 w 385"/>
                <a:gd name="T7" fmla="*/ 187 h 352"/>
                <a:gd name="T8" fmla="*/ 291 w 385"/>
                <a:gd name="T9" fmla="*/ 223 h 352"/>
                <a:gd name="T10" fmla="*/ 300 w 385"/>
                <a:gd name="T11" fmla="*/ 259 h 352"/>
                <a:gd name="T12" fmla="*/ 337 w 385"/>
                <a:gd name="T13" fmla="*/ 252 h 352"/>
                <a:gd name="T14" fmla="*/ 352 w 385"/>
                <a:gd name="T15" fmla="*/ 218 h 352"/>
                <a:gd name="T16" fmla="*/ 379 w 385"/>
                <a:gd name="T17" fmla="*/ 225 h 352"/>
                <a:gd name="T18" fmla="*/ 349 w 385"/>
                <a:gd name="T19" fmla="*/ 300 h 352"/>
                <a:gd name="T20" fmla="*/ 302 w 385"/>
                <a:gd name="T21" fmla="*/ 301 h 352"/>
                <a:gd name="T22" fmla="*/ 267 w 385"/>
                <a:gd name="T23" fmla="*/ 314 h 352"/>
                <a:gd name="T24" fmla="*/ 180 w 385"/>
                <a:gd name="T25" fmla="*/ 331 h 352"/>
                <a:gd name="T26" fmla="*/ 183 w 385"/>
                <a:gd name="T27" fmla="*/ 327 h 352"/>
                <a:gd name="T28" fmla="*/ 177 w 385"/>
                <a:gd name="T29" fmla="*/ 272 h 352"/>
                <a:gd name="T30" fmla="*/ 169 w 385"/>
                <a:gd name="T31" fmla="*/ 242 h 352"/>
                <a:gd name="T32" fmla="*/ 200 w 385"/>
                <a:gd name="T33" fmla="*/ 232 h 352"/>
                <a:gd name="T34" fmla="*/ 246 w 385"/>
                <a:gd name="T35" fmla="*/ 207 h 352"/>
                <a:gd name="T36" fmla="*/ 241 w 385"/>
                <a:gd name="T37" fmla="*/ 136 h 352"/>
                <a:gd name="T38" fmla="*/ 186 w 385"/>
                <a:gd name="T39" fmla="*/ 93 h 352"/>
                <a:gd name="T40" fmla="*/ 152 w 385"/>
                <a:gd name="T41" fmla="*/ 163 h 352"/>
                <a:gd name="T42" fmla="*/ 152 w 385"/>
                <a:gd name="T43" fmla="*/ 184 h 352"/>
                <a:gd name="T44" fmla="*/ 152 w 385"/>
                <a:gd name="T45" fmla="*/ 219 h 352"/>
                <a:gd name="T46" fmla="*/ 119 w 385"/>
                <a:gd name="T47" fmla="*/ 228 h 352"/>
                <a:gd name="T48" fmla="*/ 82 w 385"/>
                <a:gd name="T49" fmla="*/ 253 h 352"/>
                <a:gd name="T50" fmla="*/ 77 w 385"/>
                <a:gd name="T51" fmla="*/ 318 h 352"/>
                <a:gd name="T52" fmla="*/ 63 w 385"/>
                <a:gd name="T53" fmla="*/ 339 h 352"/>
                <a:gd name="T54" fmla="*/ 33 w 385"/>
                <a:gd name="T55" fmla="*/ 342 h 352"/>
                <a:gd name="T56" fmla="*/ 28 w 385"/>
                <a:gd name="T57" fmla="*/ 316 h 352"/>
                <a:gd name="T58" fmla="*/ 32 w 385"/>
                <a:gd name="T59" fmla="*/ 215 h 352"/>
                <a:gd name="T60" fmla="*/ 47 w 385"/>
                <a:gd name="T61" fmla="*/ 182 h 352"/>
                <a:gd name="T62" fmla="*/ 34 w 385"/>
                <a:gd name="T63" fmla="*/ 133 h 352"/>
                <a:gd name="T64" fmla="*/ 24 w 385"/>
                <a:gd name="T65" fmla="*/ 131 h 352"/>
                <a:gd name="T66" fmla="*/ 7 w 385"/>
                <a:gd name="T67" fmla="*/ 110 h 352"/>
                <a:gd name="T68" fmla="*/ 34 w 385"/>
                <a:gd name="T69" fmla="*/ 94 h 352"/>
                <a:gd name="T70" fmla="*/ 77 w 385"/>
                <a:gd name="T71" fmla="*/ 116 h 352"/>
                <a:gd name="T72" fmla="*/ 129 w 385"/>
                <a:gd name="T73" fmla="*/ 127 h 352"/>
                <a:gd name="T74" fmla="*/ 126 w 385"/>
                <a:gd name="T75" fmla="*/ 69 h 352"/>
                <a:gd name="T76" fmla="*/ 88 w 385"/>
                <a:gd name="T77" fmla="*/ 47 h 352"/>
                <a:gd name="T78" fmla="*/ 74 w 385"/>
                <a:gd name="T79" fmla="*/ 0 h 352"/>
                <a:gd name="T80" fmla="*/ 106 w 385"/>
                <a:gd name="T81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85" h="352">
                  <a:moveTo>
                    <a:pt x="106" y="0"/>
                  </a:moveTo>
                  <a:cubicBezTo>
                    <a:pt x="122" y="11"/>
                    <a:pt x="138" y="24"/>
                    <a:pt x="155" y="33"/>
                  </a:cubicBezTo>
                  <a:cubicBezTo>
                    <a:pt x="167" y="39"/>
                    <a:pt x="181" y="42"/>
                    <a:pt x="195" y="44"/>
                  </a:cubicBezTo>
                  <a:cubicBezTo>
                    <a:pt x="275" y="55"/>
                    <a:pt x="312" y="107"/>
                    <a:pt x="299" y="187"/>
                  </a:cubicBezTo>
                  <a:cubicBezTo>
                    <a:pt x="297" y="199"/>
                    <a:pt x="291" y="211"/>
                    <a:pt x="291" y="223"/>
                  </a:cubicBezTo>
                  <a:cubicBezTo>
                    <a:pt x="292" y="235"/>
                    <a:pt x="294" y="249"/>
                    <a:pt x="300" y="259"/>
                  </a:cubicBezTo>
                  <a:cubicBezTo>
                    <a:pt x="313" y="276"/>
                    <a:pt x="329" y="272"/>
                    <a:pt x="337" y="252"/>
                  </a:cubicBezTo>
                  <a:cubicBezTo>
                    <a:pt x="341" y="240"/>
                    <a:pt x="344" y="228"/>
                    <a:pt x="352" y="218"/>
                  </a:cubicBezTo>
                  <a:cubicBezTo>
                    <a:pt x="363" y="205"/>
                    <a:pt x="374" y="208"/>
                    <a:pt x="379" y="225"/>
                  </a:cubicBezTo>
                  <a:cubicBezTo>
                    <a:pt x="385" y="248"/>
                    <a:pt x="371" y="291"/>
                    <a:pt x="349" y="300"/>
                  </a:cubicBezTo>
                  <a:cubicBezTo>
                    <a:pt x="335" y="306"/>
                    <a:pt x="317" y="303"/>
                    <a:pt x="302" y="301"/>
                  </a:cubicBezTo>
                  <a:cubicBezTo>
                    <a:pt x="287" y="300"/>
                    <a:pt x="276" y="300"/>
                    <a:pt x="267" y="314"/>
                  </a:cubicBezTo>
                  <a:cubicBezTo>
                    <a:pt x="248" y="345"/>
                    <a:pt x="214" y="352"/>
                    <a:pt x="180" y="331"/>
                  </a:cubicBezTo>
                  <a:cubicBezTo>
                    <a:pt x="181" y="330"/>
                    <a:pt x="182" y="328"/>
                    <a:pt x="183" y="327"/>
                  </a:cubicBezTo>
                  <a:cubicBezTo>
                    <a:pt x="210" y="304"/>
                    <a:pt x="209" y="289"/>
                    <a:pt x="177" y="272"/>
                  </a:cubicBezTo>
                  <a:cubicBezTo>
                    <a:pt x="163" y="264"/>
                    <a:pt x="161" y="255"/>
                    <a:pt x="169" y="242"/>
                  </a:cubicBezTo>
                  <a:cubicBezTo>
                    <a:pt x="177" y="229"/>
                    <a:pt x="184" y="221"/>
                    <a:pt x="200" y="232"/>
                  </a:cubicBezTo>
                  <a:cubicBezTo>
                    <a:pt x="229" y="251"/>
                    <a:pt x="245" y="242"/>
                    <a:pt x="246" y="207"/>
                  </a:cubicBezTo>
                  <a:cubicBezTo>
                    <a:pt x="247" y="183"/>
                    <a:pt x="246" y="159"/>
                    <a:pt x="241" y="136"/>
                  </a:cubicBezTo>
                  <a:cubicBezTo>
                    <a:pt x="235" y="108"/>
                    <a:pt x="212" y="91"/>
                    <a:pt x="186" y="93"/>
                  </a:cubicBezTo>
                  <a:cubicBezTo>
                    <a:pt x="190" y="123"/>
                    <a:pt x="173" y="144"/>
                    <a:pt x="152" y="163"/>
                  </a:cubicBezTo>
                  <a:cubicBezTo>
                    <a:pt x="145" y="170"/>
                    <a:pt x="143" y="177"/>
                    <a:pt x="152" y="184"/>
                  </a:cubicBezTo>
                  <a:cubicBezTo>
                    <a:pt x="164" y="195"/>
                    <a:pt x="159" y="208"/>
                    <a:pt x="152" y="219"/>
                  </a:cubicBezTo>
                  <a:cubicBezTo>
                    <a:pt x="144" y="229"/>
                    <a:pt x="134" y="235"/>
                    <a:pt x="119" y="228"/>
                  </a:cubicBezTo>
                  <a:cubicBezTo>
                    <a:pt x="92" y="216"/>
                    <a:pt x="84" y="222"/>
                    <a:pt x="82" y="253"/>
                  </a:cubicBezTo>
                  <a:cubicBezTo>
                    <a:pt x="80" y="275"/>
                    <a:pt x="80" y="297"/>
                    <a:pt x="77" y="318"/>
                  </a:cubicBezTo>
                  <a:cubicBezTo>
                    <a:pt x="76" y="326"/>
                    <a:pt x="70" y="336"/>
                    <a:pt x="63" y="339"/>
                  </a:cubicBezTo>
                  <a:cubicBezTo>
                    <a:pt x="54" y="343"/>
                    <a:pt x="42" y="345"/>
                    <a:pt x="33" y="342"/>
                  </a:cubicBezTo>
                  <a:cubicBezTo>
                    <a:pt x="28" y="340"/>
                    <a:pt x="25" y="323"/>
                    <a:pt x="28" y="316"/>
                  </a:cubicBezTo>
                  <a:cubicBezTo>
                    <a:pt x="40" y="282"/>
                    <a:pt x="42" y="250"/>
                    <a:pt x="32" y="215"/>
                  </a:cubicBezTo>
                  <a:cubicBezTo>
                    <a:pt x="29" y="206"/>
                    <a:pt x="39" y="191"/>
                    <a:pt x="47" y="182"/>
                  </a:cubicBezTo>
                  <a:cubicBezTo>
                    <a:pt x="69" y="156"/>
                    <a:pt x="67" y="145"/>
                    <a:pt x="34" y="133"/>
                  </a:cubicBezTo>
                  <a:cubicBezTo>
                    <a:pt x="31" y="132"/>
                    <a:pt x="27" y="132"/>
                    <a:pt x="24" y="131"/>
                  </a:cubicBezTo>
                  <a:cubicBezTo>
                    <a:pt x="15" y="126"/>
                    <a:pt x="0" y="124"/>
                    <a:pt x="7" y="110"/>
                  </a:cubicBezTo>
                  <a:cubicBezTo>
                    <a:pt x="12" y="102"/>
                    <a:pt x="26" y="92"/>
                    <a:pt x="34" y="94"/>
                  </a:cubicBezTo>
                  <a:cubicBezTo>
                    <a:pt x="49" y="97"/>
                    <a:pt x="66" y="105"/>
                    <a:pt x="77" y="116"/>
                  </a:cubicBezTo>
                  <a:cubicBezTo>
                    <a:pt x="96" y="136"/>
                    <a:pt x="114" y="141"/>
                    <a:pt x="129" y="127"/>
                  </a:cubicBezTo>
                  <a:cubicBezTo>
                    <a:pt x="146" y="111"/>
                    <a:pt x="145" y="85"/>
                    <a:pt x="126" y="69"/>
                  </a:cubicBezTo>
                  <a:cubicBezTo>
                    <a:pt x="115" y="60"/>
                    <a:pt x="102" y="52"/>
                    <a:pt x="88" y="47"/>
                  </a:cubicBezTo>
                  <a:cubicBezTo>
                    <a:pt x="59" y="34"/>
                    <a:pt x="56" y="27"/>
                    <a:pt x="74" y="0"/>
                  </a:cubicBezTo>
                  <a:cubicBezTo>
                    <a:pt x="85" y="0"/>
                    <a:pt x="95" y="0"/>
                    <a:pt x="1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64D57A47-46F8-4F03-907C-B085642304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2531" y="1236288"/>
              <a:ext cx="216958" cy="291624"/>
            </a:xfrm>
            <a:custGeom>
              <a:avLst/>
              <a:gdLst>
                <a:gd name="T0" fmla="*/ 20 w 265"/>
                <a:gd name="T1" fmla="*/ 356 h 356"/>
                <a:gd name="T2" fmla="*/ 2 w 265"/>
                <a:gd name="T3" fmla="*/ 340 h 356"/>
                <a:gd name="T4" fmla="*/ 45 w 265"/>
                <a:gd name="T5" fmla="*/ 263 h 356"/>
                <a:gd name="T6" fmla="*/ 73 w 265"/>
                <a:gd name="T7" fmla="*/ 232 h 356"/>
                <a:gd name="T8" fmla="*/ 117 w 265"/>
                <a:gd name="T9" fmla="*/ 227 h 356"/>
                <a:gd name="T10" fmla="*/ 114 w 265"/>
                <a:gd name="T11" fmla="*/ 180 h 356"/>
                <a:gd name="T12" fmla="*/ 68 w 265"/>
                <a:gd name="T13" fmla="*/ 186 h 356"/>
                <a:gd name="T14" fmla="*/ 0 w 265"/>
                <a:gd name="T15" fmla="*/ 134 h 356"/>
                <a:gd name="T16" fmla="*/ 1 w 265"/>
                <a:gd name="T17" fmla="*/ 52 h 356"/>
                <a:gd name="T18" fmla="*/ 11 w 265"/>
                <a:gd name="T19" fmla="*/ 29 h 356"/>
                <a:gd name="T20" fmla="*/ 32 w 265"/>
                <a:gd name="T21" fmla="*/ 35 h 356"/>
                <a:gd name="T22" fmla="*/ 39 w 265"/>
                <a:gd name="T23" fmla="*/ 114 h 356"/>
                <a:gd name="T24" fmla="*/ 67 w 265"/>
                <a:gd name="T25" fmla="*/ 150 h 356"/>
                <a:gd name="T26" fmla="*/ 116 w 265"/>
                <a:gd name="T27" fmla="*/ 138 h 356"/>
                <a:gd name="T28" fmla="*/ 106 w 265"/>
                <a:gd name="T29" fmla="*/ 108 h 356"/>
                <a:gd name="T30" fmla="*/ 64 w 265"/>
                <a:gd name="T31" fmla="*/ 58 h 356"/>
                <a:gd name="T32" fmla="*/ 120 w 265"/>
                <a:gd name="T33" fmla="*/ 4 h 356"/>
                <a:gd name="T34" fmla="*/ 187 w 265"/>
                <a:gd name="T35" fmla="*/ 80 h 356"/>
                <a:gd name="T36" fmla="*/ 167 w 265"/>
                <a:gd name="T37" fmla="*/ 102 h 356"/>
                <a:gd name="T38" fmla="*/ 153 w 265"/>
                <a:gd name="T39" fmla="*/ 129 h 356"/>
                <a:gd name="T40" fmla="*/ 179 w 265"/>
                <a:gd name="T41" fmla="*/ 148 h 356"/>
                <a:gd name="T42" fmla="*/ 227 w 265"/>
                <a:gd name="T43" fmla="*/ 105 h 356"/>
                <a:gd name="T44" fmla="*/ 232 w 265"/>
                <a:gd name="T45" fmla="*/ 54 h 356"/>
                <a:gd name="T46" fmla="*/ 231 w 265"/>
                <a:gd name="T47" fmla="*/ 40 h 356"/>
                <a:gd name="T48" fmla="*/ 245 w 265"/>
                <a:gd name="T49" fmla="*/ 26 h 356"/>
                <a:gd name="T50" fmla="*/ 260 w 265"/>
                <a:gd name="T51" fmla="*/ 38 h 356"/>
                <a:gd name="T52" fmla="*/ 263 w 265"/>
                <a:gd name="T53" fmla="*/ 128 h 356"/>
                <a:gd name="T54" fmla="*/ 200 w 265"/>
                <a:gd name="T55" fmla="*/ 176 h 356"/>
                <a:gd name="T56" fmla="*/ 188 w 265"/>
                <a:gd name="T57" fmla="*/ 176 h 356"/>
                <a:gd name="T58" fmla="*/ 156 w 265"/>
                <a:gd name="T59" fmla="*/ 209 h 356"/>
                <a:gd name="T60" fmla="*/ 179 w 265"/>
                <a:gd name="T61" fmla="*/ 231 h 356"/>
                <a:gd name="T62" fmla="*/ 191 w 265"/>
                <a:gd name="T63" fmla="*/ 228 h 356"/>
                <a:gd name="T64" fmla="*/ 225 w 265"/>
                <a:gd name="T65" fmla="*/ 262 h 356"/>
                <a:gd name="T66" fmla="*/ 226 w 265"/>
                <a:gd name="T67" fmla="*/ 298 h 356"/>
                <a:gd name="T68" fmla="*/ 227 w 265"/>
                <a:gd name="T69" fmla="*/ 325 h 356"/>
                <a:gd name="T70" fmla="*/ 208 w 265"/>
                <a:gd name="T71" fmla="*/ 347 h 356"/>
                <a:gd name="T72" fmla="*/ 192 w 265"/>
                <a:gd name="T73" fmla="*/ 330 h 356"/>
                <a:gd name="T74" fmla="*/ 187 w 265"/>
                <a:gd name="T75" fmla="*/ 279 h 356"/>
                <a:gd name="T76" fmla="*/ 175 w 265"/>
                <a:gd name="T77" fmla="*/ 261 h 356"/>
                <a:gd name="T78" fmla="*/ 164 w 265"/>
                <a:gd name="T79" fmla="*/ 279 h 356"/>
                <a:gd name="T80" fmla="*/ 160 w 265"/>
                <a:gd name="T81" fmla="*/ 334 h 356"/>
                <a:gd name="T82" fmla="*/ 137 w 265"/>
                <a:gd name="T83" fmla="*/ 347 h 356"/>
                <a:gd name="T84" fmla="*/ 116 w 265"/>
                <a:gd name="T85" fmla="*/ 334 h 356"/>
                <a:gd name="T86" fmla="*/ 112 w 265"/>
                <a:gd name="T87" fmla="*/ 278 h 356"/>
                <a:gd name="T88" fmla="*/ 98 w 265"/>
                <a:gd name="T89" fmla="*/ 264 h 356"/>
                <a:gd name="T90" fmla="*/ 88 w 265"/>
                <a:gd name="T91" fmla="*/ 278 h 356"/>
                <a:gd name="T92" fmla="*/ 36 w 265"/>
                <a:gd name="T93" fmla="*/ 356 h 356"/>
                <a:gd name="T94" fmla="*/ 20 w 265"/>
                <a:gd name="T95" fmla="*/ 356 h 356"/>
                <a:gd name="T96" fmla="*/ 152 w 265"/>
                <a:gd name="T97" fmla="*/ 62 h 356"/>
                <a:gd name="T98" fmla="*/ 131 w 265"/>
                <a:gd name="T99" fmla="*/ 32 h 356"/>
                <a:gd name="T100" fmla="*/ 102 w 265"/>
                <a:gd name="T101" fmla="*/ 53 h 356"/>
                <a:gd name="T102" fmla="*/ 129 w 265"/>
                <a:gd name="T103" fmla="*/ 79 h 356"/>
                <a:gd name="T104" fmla="*/ 152 w 265"/>
                <a:gd name="T105" fmla="*/ 6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" h="356">
                  <a:moveTo>
                    <a:pt x="20" y="356"/>
                  </a:moveTo>
                  <a:cubicBezTo>
                    <a:pt x="15" y="352"/>
                    <a:pt x="10" y="347"/>
                    <a:pt x="2" y="340"/>
                  </a:cubicBezTo>
                  <a:cubicBezTo>
                    <a:pt x="43" y="327"/>
                    <a:pt x="46" y="296"/>
                    <a:pt x="45" y="263"/>
                  </a:cubicBezTo>
                  <a:cubicBezTo>
                    <a:pt x="43" y="234"/>
                    <a:pt x="44" y="234"/>
                    <a:pt x="73" y="232"/>
                  </a:cubicBezTo>
                  <a:cubicBezTo>
                    <a:pt x="87" y="231"/>
                    <a:pt x="100" y="229"/>
                    <a:pt x="117" y="227"/>
                  </a:cubicBezTo>
                  <a:cubicBezTo>
                    <a:pt x="116" y="212"/>
                    <a:pt x="115" y="196"/>
                    <a:pt x="114" y="180"/>
                  </a:cubicBezTo>
                  <a:cubicBezTo>
                    <a:pt x="96" y="182"/>
                    <a:pt x="82" y="184"/>
                    <a:pt x="68" y="186"/>
                  </a:cubicBezTo>
                  <a:cubicBezTo>
                    <a:pt x="37" y="191"/>
                    <a:pt x="1" y="177"/>
                    <a:pt x="0" y="134"/>
                  </a:cubicBezTo>
                  <a:cubicBezTo>
                    <a:pt x="0" y="106"/>
                    <a:pt x="0" y="79"/>
                    <a:pt x="1" y="52"/>
                  </a:cubicBezTo>
                  <a:cubicBezTo>
                    <a:pt x="1" y="44"/>
                    <a:pt x="5" y="35"/>
                    <a:pt x="11" y="29"/>
                  </a:cubicBezTo>
                  <a:cubicBezTo>
                    <a:pt x="18" y="20"/>
                    <a:pt x="30" y="23"/>
                    <a:pt x="32" y="35"/>
                  </a:cubicBezTo>
                  <a:cubicBezTo>
                    <a:pt x="35" y="61"/>
                    <a:pt x="38" y="88"/>
                    <a:pt x="39" y="114"/>
                  </a:cubicBezTo>
                  <a:cubicBezTo>
                    <a:pt x="40" y="134"/>
                    <a:pt x="49" y="145"/>
                    <a:pt x="67" y="150"/>
                  </a:cubicBezTo>
                  <a:cubicBezTo>
                    <a:pt x="86" y="156"/>
                    <a:pt x="103" y="153"/>
                    <a:pt x="116" y="138"/>
                  </a:cubicBezTo>
                  <a:cubicBezTo>
                    <a:pt x="125" y="127"/>
                    <a:pt x="120" y="112"/>
                    <a:pt x="106" y="108"/>
                  </a:cubicBezTo>
                  <a:cubicBezTo>
                    <a:pt x="71" y="97"/>
                    <a:pt x="62" y="86"/>
                    <a:pt x="64" y="58"/>
                  </a:cubicBezTo>
                  <a:cubicBezTo>
                    <a:pt x="67" y="30"/>
                    <a:pt x="91" y="7"/>
                    <a:pt x="120" y="4"/>
                  </a:cubicBezTo>
                  <a:cubicBezTo>
                    <a:pt x="173" y="0"/>
                    <a:pt x="205" y="34"/>
                    <a:pt x="187" y="80"/>
                  </a:cubicBezTo>
                  <a:cubicBezTo>
                    <a:pt x="184" y="89"/>
                    <a:pt x="175" y="99"/>
                    <a:pt x="167" y="102"/>
                  </a:cubicBezTo>
                  <a:cubicBezTo>
                    <a:pt x="152" y="107"/>
                    <a:pt x="147" y="118"/>
                    <a:pt x="153" y="129"/>
                  </a:cubicBezTo>
                  <a:cubicBezTo>
                    <a:pt x="157" y="138"/>
                    <a:pt x="169" y="146"/>
                    <a:pt x="179" y="148"/>
                  </a:cubicBezTo>
                  <a:cubicBezTo>
                    <a:pt x="198" y="151"/>
                    <a:pt x="221" y="130"/>
                    <a:pt x="227" y="105"/>
                  </a:cubicBezTo>
                  <a:cubicBezTo>
                    <a:pt x="231" y="89"/>
                    <a:pt x="231" y="71"/>
                    <a:pt x="232" y="54"/>
                  </a:cubicBezTo>
                  <a:cubicBezTo>
                    <a:pt x="232" y="49"/>
                    <a:pt x="230" y="44"/>
                    <a:pt x="231" y="40"/>
                  </a:cubicBezTo>
                  <a:cubicBezTo>
                    <a:pt x="235" y="34"/>
                    <a:pt x="240" y="26"/>
                    <a:pt x="245" y="26"/>
                  </a:cubicBezTo>
                  <a:cubicBezTo>
                    <a:pt x="250" y="25"/>
                    <a:pt x="260" y="33"/>
                    <a:pt x="260" y="38"/>
                  </a:cubicBezTo>
                  <a:cubicBezTo>
                    <a:pt x="263" y="68"/>
                    <a:pt x="265" y="98"/>
                    <a:pt x="263" y="128"/>
                  </a:cubicBezTo>
                  <a:cubicBezTo>
                    <a:pt x="261" y="155"/>
                    <a:pt x="234" y="173"/>
                    <a:pt x="200" y="176"/>
                  </a:cubicBezTo>
                  <a:cubicBezTo>
                    <a:pt x="196" y="176"/>
                    <a:pt x="192" y="176"/>
                    <a:pt x="188" y="176"/>
                  </a:cubicBezTo>
                  <a:cubicBezTo>
                    <a:pt x="155" y="176"/>
                    <a:pt x="156" y="176"/>
                    <a:pt x="156" y="209"/>
                  </a:cubicBezTo>
                  <a:cubicBezTo>
                    <a:pt x="156" y="227"/>
                    <a:pt x="166" y="230"/>
                    <a:pt x="179" y="231"/>
                  </a:cubicBezTo>
                  <a:cubicBezTo>
                    <a:pt x="183" y="231"/>
                    <a:pt x="187" y="229"/>
                    <a:pt x="191" y="228"/>
                  </a:cubicBezTo>
                  <a:cubicBezTo>
                    <a:pt x="224" y="226"/>
                    <a:pt x="227" y="229"/>
                    <a:pt x="225" y="262"/>
                  </a:cubicBezTo>
                  <a:cubicBezTo>
                    <a:pt x="224" y="274"/>
                    <a:pt x="225" y="286"/>
                    <a:pt x="226" y="298"/>
                  </a:cubicBezTo>
                  <a:cubicBezTo>
                    <a:pt x="226" y="307"/>
                    <a:pt x="230" y="317"/>
                    <a:pt x="227" y="325"/>
                  </a:cubicBezTo>
                  <a:cubicBezTo>
                    <a:pt x="223" y="334"/>
                    <a:pt x="214" y="340"/>
                    <a:pt x="208" y="347"/>
                  </a:cubicBezTo>
                  <a:cubicBezTo>
                    <a:pt x="202" y="342"/>
                    <a:pt x="193" y="337"/>
                    <a:pt x="192" y="330"/>
                  </a:cubicBezTo>
                  <a:cubicBezTo>
                    <a:pt x="189" y="314"/>
                    <a:pt x="190" y="296"/>
                    <a:pt x="187" y="279"/>
                  </a:cubicBezTo>
                  <a:cubicBezTo>
                    <a:pt x="186" y="272"/>
                    <a:pt x="180" y="262"/>
                    <a:pt x="175" y="261"/>
                  </a:cubicBezTo>
                  <a:cubicBezTo>
                    <a:pt x="162" y="258"/>
                    <a:pt x="164" y="270"/>
                    <a:pt x="164" y="279"/>
                  </a:cubicBezTo>
                  <a:cubicBezTo>
                    <a:pt x="162" y="297"/>
                    <a:pt x="160" y="316"/>
                    <a:pt x="160" y="334"/>
                  </a:cubicBezTo>
                  <a:cubicBezTo>
                    <a:pt x="159" y="352"/>
                    <a:pt x="146" y="347"/>
                    <a:pt x="137" y="347"/>
                  </a:cubicBezTo>
                  <a:cubicBezTo>
                    <a:pt x="127" y="348"/>
                    <a:pt x="116" y="350"/>
                    <a:pt x="116" y="334"/>
                  </a:cubicBezTo>
                  <a:cubicBezTo>
                    <a:pt x="116" y="315"/>
                    <a:pt x="115" y="296"/>
                    <a:pt x="112" y="278"/>
                  </a:cubicBezTo>
                  <a:cubicBezTo>
                    <a:pt x="111" y="273"/>
                    <a:pt x="103" y="269"/>
                    <a:pt x="98" y="264"/>
                  </a:cubicBezTo>
                  <a:cubicBezTo>
                    <a:pt x="95" y="269"/>
                    <a:pt x="88" y="273"/>
                    <a:pt x="88" y="278"/>
                  </a:cubicBezTo>
                  <a:cubicBezTo>
                    <a:pt x="84" y="313"/>
                    <a:pt x="71" y="342"/>
                    <a:pt x="36" y="356"/>
                  </a:cubicBezTo>
                  <a:cubicBezTo>
                    <a:pt x="31" y="356"/>
                    <a:pt x="25" y="356"/>
                    <a:pt x="20" y="356"/>
                  </a:cubicBezTo>
                  <a:close/>
                  <a:moveTo>
                    <a:pt x="152" y="62"/>
                  </a:moveTo>
                  <a:cubicBezTo>
                    <a:pt x="148" y="45"/>
                    <a:pt x="150" y="32"/>
                    <a:pt x="131" y="32"/>
                  </a:cubicBezTo>
                  <a:cubicBezTo>
                    <a:pt x="117" y="32"/>
                    <a:pt x="105" y="39"/>
                    <a:pt x="102" y="53"/>
                  </a:cubicBezTo>
                  <a:cubicBezTo>
                    <a:pt x="99" y="64"/>
                    <a:pt x="116" y="82"/>
                    <a:pt x="129" y="79"/>
                  </a:cubicBezTo>
                  <a:cubicBezTo>
                    <a:pt x="137" y="77"/>
                    <a:pt x="144" y="68"/>
                    <a:pt x="15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BF2220B9-4F58-49AD-B3DC-09DB842FA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6383" y="1243632"/>
              <a:ext cx="287340" cy="271121"/>
            </a:xfrm>
            <a:custGeom>
              <a:avLst/>
              <a:gdLst>
                <a:gd name="T0" fmla="*/ 52 w 351"/>
                <a:gd name="T1" fmla="*/ 170 h 331"/>
                <a:gd name="T2" fmla="*/ 56 w 351"/>
                <a:gd name="T3" fmla="*/ 115 h 331"/>
                <a:gd name="T4" fmla="*/ 51 w 351"/>
                <a:gd name="T5" fmla="*/ 13 h 331"/>
                <a:gd name="T6" fmla="*/ 66 w 351"/>
                <a:gd name="T7" fmla="*/ 1 h 331"/>
                <a:gd name="T8" fmla="*/ 83 w 351"/>
                <a:gd name="T9" fmla="*/ 19 h 331"/>
                <a:gd name="T10" fmla="*/ 84 w 351"/>
                <a:gd name="T11" fmla="*/ 79 h 331"/>
                <a:gd name="T12" fmla="*/ 127 w 351"/>
                <a:gd name="T13" fmla="*/ 112 h 331"/>
                <a:gd name="T14" fmla="*/ 144 w 351"/>
                <a:gd name="T15" fmla="*/ 81 h 331"/>
                <a:gd name="T16" fmla="*/ 135 w 351"/>
                <a:gd name="T17" fmla="*/ 61 h 331"/>
                <a:gd name="T18" fmla="*/ 142 w 351"/>
                <a:gd name="T19" fmla="*/ 29 h 331"/>
                <a:gd name="T20" fmla="*/ 175 w 351"/>
                <a:gd name="T21" fmla="*/ 28 h 331"/>
                <a:gd name="T22" fmla="*/ 188 w 351"/>
                <a:gd name="T23" fmla="*/ 55 h 331"/>
                <a:gd name="T24" fmla="*/ 182 w 351"/>
                <a:gd name="T25" fmla="*/ 80 h 331"/>
                <a:gd name="T26" fmla="*/ 193 w 351"/>
                <a:gd name="T27" fmla="*/ 111 h 331"/>
                <a:gd name="T28" fmla="*/ 233 w 351"/>
                <a:gd name="T29" fmla="*/ 93 h 331"/>
                <a:gd name="T30" fmla="*/ 232 w 351"/>
                <a:gd name="T31" fmla="*/ 27 h 331"/>
                <a:gd name="T32" fmla="*/ 234 w 351"/>
                <a:gd name="T33" fmla="*/ 7 h 331"/>
                <a:gd name="T34" fmla="*/ 255 w 351"/>
                <a:gd name="T35" fmla="*/ 4 h 331"/>
                <a:gd name="T36" fmla="*/ 313 w 351"/>
                <a:gd name="T37" fmla="*/ 16 h 331"/>
                <a:gd name="T38" fmla="*/ 331 w 351"/>
                <a:gd name="T39" fmla="*/ 34 h 331"/>
                <a:gd name="T40" fmla="*/ 309 w 351"/>
                <a:gd name="T41" fmla="*/ 45 h 331"/>
                <a:gd name="T42" fmla="*/ 279 w 351"/>
                <a:gd name="T43" fmla="*/ 70 h 331"/>
                <a:gd name="T44" fmla="*/ 275 w 351"/>
                <a:gd name="T45" fmla="*/ 139 h 331"/>
                <a:gd name="T46" fmla="*/ 236 w 351"/>
                <a:gd name="T47" fmla="*/ 175 h 331"/>
                <a:gd name="T48" fmla="*/ 211 w 351"/>
                <a:gd name="T49" fmla="*/ 173 h 331"/>
                <a:gd name="T50" fmla="*/ 190 w 351"/>
                <a:gd name="T51" fmla="*/ 180 h 331"/>
                <a:gd name="T52" fmla="*/ 197 w 351"/>
                <a:gd name="T53" fmla="*/ 208 h 331"/>
                <a:gd name="T54" fmla="*/ 287 w 351"/>
                <a:gd name="T55" fmla="*/ 212 h 331"/>
                <a:gd name="T56" fmla="*/ 300 w 351"/>
                <a:gd name="T57" fmla="*/ 192 h 331"/>
                <a:gd name="T58" fmla="*/ 305 w 351"/>
                <a:gd name="T59" fmla="*/ 165 h 331"/>
                <a:gd name="T60" fmla="*/ 321 w 351"/>
                <a:gd name="T61" fmla="*/ 150 h 331"/>
                <a:gd name="T62" fmla="*/ 339 w 351"/>
                <a:gd name="T63" fmla="*/ 166 h 331"/>
                <a:gd name="T64" fmla="*/ 331 w 351"/>
                <a:gd name="T65" fmla="*/ 231 h 331"/>
                <a:gd name="T66" fmla="*/ 285 w 351"/>
                <a:gd name="T67" fmla="*/ 258 h 331"/>
                <a:gd name="T68" fmla="*/ 154 w 351"/>
                <a:gd name="T69" fmla="*/ 250 h 331"/>
                <a:gd name="T70" fmla="*/ 137 w 351"/>
                <a:gd name="T71" fmla="*/ 251 h 331"/>
                <a:gd name="T72" fmla="*/ 125 w 351"/>
                <a:gd name="T73" fmla="*/ 270 h 331"/>
                <a:gd name="T74" fmla="*/ 140 w 351"/>
                <a:gd name="T75" fmla="*/ 286 h 331"/>
                <a:gd name="T76" fmla="*/ 315 w 351"/>
                <a:gd name="T77" fmla="*/ 289 h 331"/>
                <a:gd name="T78" fmla="*/ 333 w 351"/>
                <a:gd name="T79" fmla="*/ 288 h 331"/>
                <a:gd name="T80" fmla="*/ 350 w 351"/>
                <a:gd name="T81" fmla="*/ 304 h 331"/>
                <a:gd name="T82" fmla="*/ 343 w 351"/>
                <a:gd name="T83" fmla="*/ 324 h 331"/>
                <a:gd name="T84" fmla="*/ 317 w 351"/>
                <a:gd name="T85" fmla="*/ 330 h 331"/>
                <a:gd name="T86" fmla="*/ 45 w 351"/>
                <a:gd name="T87" fmla="*/ 331 h 331"/>
                <a:gd name="T88" fmla="*/ 3 w 351"/>
                <a:gd name="T89" fmla="*/ 295 h 331"/>
                <a:gd name="T90" fmla="*/ 6 w 351"/>
                <a:gd name="T91" fmla="*/ 221 h 331"/>
                <a:gd name="T92" fmla="*/ 29 w 351"/>
                <a:gd name="T93" fmla="*/ 204 h 331"/>
                <a:gd name="T94" fmla="*/ 39 w 351"/>
                <a:gd name="T95" fmla="*/ 225 h 331"/>
                <a:gd name="T96" fmla="*/ 47 w 351"/>
                <a:gd name="T97" fmla="*/ 268 h 331"/>
                <a:gd name="T98" fmla="*/ 65 w 351"/>
                <a:gd name="T99" fmla="*/ 283 h 331"/>
                <a:gd name="T100" fmla="*/ 70 w 351"/>
                <a:gd name="T101" fmla="*/ 263 h 331"/>
                <a:gd name="T102" fmla="*/ 68 w 351"/>
                <a:gd name="T103" fmla="*/ 243 h 331"/>
                <a:gd name="T104" fmla="*/ 104 w 351"/>
                <a:gd name="T105" fmla="*/ 210 h 331"/>
                <a:gd name="T106" fmla="*/ 123 w 351"/>
                <a:gd name="T107" fmla="*/ 208 h 331"/>
                <a:gd name="T108" fmla="*/ 135 w 351"/>
                <a:gd name="T109" fmla="*/ 187 h 331"/>
                <a:gd name="T110" fmla="*/ 118 w 351"/>
                <a:gd name="T111" fmla="*/ 172 h 331"/>
                <a:gd name="T112" fmla="*/ 79 w 351"/>
                <a:gd name="T113" fmla="*/ 176 h 331"/>
                <a:gd name="T114" fmla="*/ 57 w 351"/>
                <a:gd name="T115" fmla="*/ 175 h 331"/>
                <a:gd name="T116" fmla="*/ 52 w 351"/>
                <a:gd name="T117" fmla="*/ 17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1" h="331">
                  <a:moveTo>
                    <a:pt x="52" y="170"/>
                  </a:moveTo>
                  <a:cubicBezTo>
                    <a:pt x="80" y="151"/>
                    <a:pt x="66" y="134"/>
                    <a:pt x="56" y="115"/>
                  </a:cubicBezTo>
                  <a:cubicBezTo>
                    <a:pt x="38" y="83"/>
                    <a:pt x="42" y="47"/>
                    <a:pt x="51" y="13"/>
                  </a:cubicBezTo>
                  <a:cubicBezTo>
                    <a:pt x="52" y="8"/>
                    <a:pt x="63" y="0"/>
                    <a:pt x="66" y="1"/>
                  </a:cubicBezTo>
                  <a:cubicBezTo>
                    <a:pt x="73" y="5"/>
                    <a:pt x="82" y="12"/>
                    <a:pt x="83" y="19"/>
                  </a:cubicBezTo>
                  <a:cubicBezTo>
                    <a:pt x="85" y="39"/>
                    <a:pt x="83" y="59"/>
                    <a:pt x="84" y="79"/>
                  </a:cubicBezTo>
                  <a:cubicBezTo>
                    <a:pt x="85" y="105"/>
                    <a:pt x="103" y="118"/>
                    <a:pt x="127" y="112"/>
                  </a:cubicBezTo>
                  <a:cubicBezTo>
                    <a:pt x="144" y="107"/>
                    <a:pt x="150" y="97"/>
                    <a:pt x="144" y="81"/>
                  </a:cubicBezTo>
                  <a:cubicBezTo>
                    <a:pt x="141" y="74"/>
                    <a:pt x="135" y="68"/>
                    <a:pt x="135" y="61"/>
                  </a:cubicBezTo>
                  <a:cubicBezTo>
                    <a:pt x="135" y="50"/>
                    <a:pt x="136" y="35"/>
                    <a:pt x="142" y="29"/>
                  </a:cubicBezTo>
                  <a:cubicBezTo>
                    <a:pt x="149" y="24"/>
                    <a:pt x="166" y="23"/>
                    <a:pt x="175" y="28"/>
                  </a:cubicBezTo>
                  <a:cubicBezTo>
                    <a:pt x="182" y="31"/>
                    <a:pt x="186" y="45"/>
                    <a:pt x="188" y="55"/>
                  </a:cubicBezTo>
                  <a:cubicBezTo>
                    <a:pt x="189" y="63"/>
                    <a:pt x="184" y="72"/>
                    <a:pt x="182" y="80"/>
                  </a:cubicBezTo>
                  <a:cubicBezTo>
                    <a:pt x="178" y="93"/>
                    <a:pt x="176" y="106"/>
                    <a:pt x="193" y="111"/>
                  </a:cubicBezTo>
                  <a:cubicBezTo>
                    <a:pt x="212" y="116"/>
                    <a:pt x="231" y="109"/>
                    <a:pt x="233" y="93"/>
                  </a:cubicBezTo>
                  <a:cubicBezTo>
                    <a:pt x="235" y="71"/>
                    <a:pt x="232" y="49"/>
                    <a:pt x="232" y="27"/>
                  </a:cubicBezTo>
                  <a:cubicBezTo>
                    <a:pt x="232" y="20"/>
                    <a:pt x="230" y="10"/>
                    <a:pt x="234" y="7"/>
                  </a:cubicBezTo>
                  <a:cubicBezTo>
                    <a:pt x="239" y="3"/>
                    <a:pt x="248" y="3"/>
                    <a:pt x="255" y="4"/>
                  </a:cubicBezTo>
                  <a:cubicBezTo>
                    <a:pt x="275" y="7"/>
                    <a:pt x="294" y="10"/>
                    <a:pt x="313" y="16"/>
                  </a:cubicBezTo>
                  <a:cubicBezTo>
                    <a:pt x="320" y="18"/>
                    <a:pt x="331" y="27"/>
                    <a:pt x="331" y="34"/>
                  </a:cubicBezTo>
                  <a:cubicBezTo>
                    <a:pt x="332" y="47"/>
                    <a:pt x="321" y="47"/>
                    <a:pt x="309" y="45"/>
                  </a:cubicBezTo>
                  <a:cubicBezTo>
                    <a:pt x="285" y="40"/>
                    <a:pt x="280" y="45"/>
                    <a:pt x="279" y="70"/>
                  </a:cubicBezTo>
                  <a:cubicBezTo>
                    <a:pt x="279" y="93"/>
                    <a:pt x="278" y="116"/>
                    <a:pt x="275" y="139"/>
                  </a:cubicBezTo>
                  <a:cubicBezTo>
                    <a:pt x="273" y="168"/>
                    <a:pt x="264" y="175"/>
                    <a:pt x="236" y="175"/>
                  </a:cubicBezTo>
                  <a:cubicBezTo>
                    <a:pt x="228" y="174"/>
                    <a:pt x="219" y="172"/>
                    <a:pt x="211" y="173"/>
                  </a:cubicBezTo>
                  <a:cubicBezTo>
                    <a:pt x="203" y="173"/>
                    <a:pt x="190" y="177"/>
                    <a:pt x="190" y="180"/>
                  </a:cubicBezTo>
                  <a:cubicBezTo>
                    <a:pt x="189" y="190"/>
                    <a:pt x="191" y="204"/>
                    <a:pt x="197" y="208"/>
                  </a:cubicBezTo>
                  <a:cubicBezTo>
                    <a:pt x="225" y="226"/>
                    <a:pt x="257" y="223"/>
                    <a:pt x="287" y="212"/>
                  </a:cubicBezTo>
                  <a:cubicBezTo>
                    <a:pt x="293" y="210"/>
                    <a:pt x="297" y="199"/>
                    <a:pt x="300" y="192"/>
                  </a:cubicBezTo>
                  <a:cubicBezTo>
                    <a:pt x="303" y="183"/>
                    <a:pt x="301" y="173"/>
                    <a:pt x="305" y="165"/>
                  </a:cubicBezTo>
                  <a:cubicBezTo>
                    <a:pt x="307" y="158"/>
                    <a:pt x="317" y="149"/>
                    <a:pt x="321" y="150"/>
                  </a:cubicBezTo>
                  <a:cubicBezTo>
                    <a:pt x="328" y="152"/>
                    <a:pt x="339" y="161"/>
                    <a:pt x="339" y="166"/>
                  </a:cubicBezTo>
                  <a:cubicBezTo>
                    <a:pt x="338" y="188"/>
                    <a:pt x="336" y="210"/>
                    <a:pt x="331" y="231"/>
                  </a:cubicBezTo>
                  <a:cubicBezTo>
                    <a:pt x="325" y="253"/>
                    <a:pt x="305" y="259"/>
                    <a:pt x="285" y="258"/>
                  </a:cubicBezTo>
                  <a:cubicBezTo>
                    <a:pt x="242" y="257"/>
                    <a:pt x="198" y="253"/>
                    <a:pt x="154" y="250"/>
                  </a:cubicBezTo>
                  <a:cubicBezTo>
                    <a:pt x="149" y="249"/>
                    <a:pt x="141" y="248"/>
                    <a:pt x="137" y="251"/>
                  </a:cubicBezTo>
                  <a:cubicBezTo>
                    <a:pt x="131" y="256"/>
                    <a:pt x="124" y="264"/>
                    <a:pt x="125" y="270"/>
                  </a:cubicBezTo>
                  <a:cubicBezTo>
                    <a:pt x="125" y="276"/>
                    <a:pt x="134" y="286"/>
                    <a:pt x="140" y="286"/>
                  </a:cubicBezTo>
                  <a:cubicBezTo>
                    <a:pt x="198" y="288"/>
                    <a:pt x="257" y="288"/>
                    <a:pt x="315" y="289"/>
                  </a:cubicBezTo>
                  <a:cubicBezTo>
                    <a:pt x="321" y="289"/>
                    <a:pt x="328" y="286"/>
                    <a:pt x="333" y="288"/>
                  </a:cubicBezTo>
                  <a:cubicBezTo>
                    <a:pt x="340" y="291"/>
                    <a:pt x="348" y="297"/>
                    <a:pt x="350" y="304"/>
                  </a:cubicBezTo>
                  <a:cubicBezTo>
                    <a:pt x="351" y="309"/>
                    <a:pt x="348" y="320"/>
                    <a:pt x="343" y="324"/>
                  </a:cubicBezTo>
                  <a:cubicBezTo>
                    <a:pt x="336" y="329"/>
                    <a:pt x="326" y="330"/>
                    <a:pt x="317" y="330"/>
                  </a:cubicBezTo>
                  <a:cubicBezTo>
                    <a:pt x="227" y="331"/>
                    <a:pt x="136" y="331"/>
                    <a:pt x="45" y="331"/>
                  </a:cubicBezTo>
                  <a:cubicBezTo>
                    <a:pt x="16" y="331"/>
                    <a:pt x="7" y="325"/>
                    <a:pt x="3" y="295"/>
                  </a:cubicBezTo>
                  <a:cubicBezTo>
                    <a:pt x="0" y="271"/>
                    <a:pt x="3" y="245"/>
                    <a:pt x="6" y="221"/>
                  </a:cubicBezTo>
                  <a:cubicBezTo>
                    <a:pt x="7" y="214"/>
                    <a:pt x="21" y="209"/>
                    <a:pt x="29" y="204"/>
                  </a:cubicBezTo>
                  <a:cubicBezTo>
                    <a:pt x="33" y="211"/>
                    <a:pt x="38" y="218"/>
                    <a:pt x="39" y="225"/>
                  </a:cubicBezTo>
                  <a:cubicBezTo>
                    <a:pt x="43" y="240"/>
                    <a:pt x="42" y="255"/>
                    <a:pt x="47" y="268"/>
                  </a:cubicBezTo>
                  <a:cubicBezTo>
                    <a:pt x="49" y="274"/>
                    <a:pt x="59" y="278"/>
                    <a:pt x="65" y="283"/>
                  </a:cubicBezTo>
                  <a:cubicBezTo>
                    <a:pt x="67" y="276"/>
                    <a:pt x="70" y="270"/>
                    <a:pt x="70" y="263"/>
                  </a:cubicBezTo>
                  <a:cubicBezTo>
                    <a:pt x="71" y="257"/>
                    <a:pt x="68" y="250"/>
                    <a:pt x="68" y="243"/>
                  </a:cubicBezTo>
                  <a:cubicBezTo>
                    <a:pt x="67" y="210"/>
                    <a:pt x="71" y="207"/>
                    <a:pt x="104" y="210"/>
                  </a:cubicBezTo>
                  <a:cubicBezTo>
                    <a:pt x="110" y="211"/>
                    <a:pt x="118" y="211"/>
                    <a:pt x="123" y="208"/>
                  </a:cubicBezTo>
                  <a:cubicBezTo>
                    <a:pt x="129" y="203"/>
                    <a:pt x="136" y="194"/>
                    <a:pt x="135" y="187"/>
                  </a:cubicBezTo>
                  <a:cubicBezTo>
                    <a:pt x="134" y="181"/>
                    <a:pt x="125" y="172"/>
                    <a:pt x="118" y="172"/>
                  </a:cubicBezTo>
                  <a:cubicBezTo>
                    <a:pt x="105" y="170"/>
                    <a:pt x="92" y="175"/>
                    <a:pt x="79" y="176"/>
                  </a:cubicBezTo>
                  <a:cubicBezTo>
                    <a:pt x="72" y="176"/>
                    <a:pt x="64" y="175"/>
                    <a:pt x="57" y="175"/>
                  </a:cubicBezTo>
                  <a:cubicBezTo>
                    <a:pt x="56" y="173"/>
                    <a:pt x="54" y="171"/>
                    <a:pt x="52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2087054-524B-435C-A602-B8E521760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7301" y="922326"/>
              <a:ext cx="297744" cy="283668"/>
            </a:xfrm>
            <a:custGeom>
              <a:avLst/>
              <a:gdLst>
                <a:gd name="T0" fmla="*/ 80 w 364"/>
                <a:gd name="T1" fmla="*/ 151 h 346"/>
                <a:gd name="T2" fmla="*/ 165 w 364"/>
                <a:gd name="T3" fmla="*/ 250 h 346"/>
                <a:gd name="T4" fmla="*/ 245 w 364"/>
                <a:gd name="T5" fmla="*/ 256 h 346"/>
                <a:gd name="T6" fmla="*/ 267 w 364"/>
                <a:gd name="T7" fmla="*/ 211 h 346"/>
                <a:gd name="T8" fmla="*/ 249 w 364"/>
                <a:gd name="T9" fmla="*/ 203 h 346"/>
                <a:gd name="T10" fmla="*/ 139 w 364"/>
                <a:gd name="T11" fmla="*/ 170 h 346"/>
                <a:gd name="T12" fmla="*/ 108 w 364"/>
                <a:gd name="T13" fmla="*/ 136 h 346"/>
                <a:gd name="T14" fmla="*/ 118 w 364"/>
                <a:gd name="T15" fmla="*/ 109 h 346"/>
                <a:gd name="T16" fmla="*/ 138 w 364"/>
                <a:gd name="T17" fmla="*/ 107 h 346"/>
                <a:gd name="T18" fmla="*/ 191 w 364"/>
                <a:gd name="T19" fmla="*/ 73 h 346"/>
                <a:gd name="T20" fmla="*/ 241 w 364"/>
                <a:gd name="T21" fmla="*/ 6 h 346"/>
                <a:gd name="T22" fmla="*/ 243 w 364"/>
                <a:gd name="T23" fmla="*/ 35 h 346"/>
                <a:gd name="T24" fmla="*/ 191 w 364"/>
                <a:gd name="T25" fmla="*/ 109 h 346"/>
                <a:gd name="T26" fmla="*/ 170 w 364"/>
                <a:gd name="T27" fmla="*/ 124 h 346"/>
                <a:gd name="T28" fmla="*/ 209 w 364"/>
                <a:gd name="T29" fmla="*/ 135 h 346"/>
                <a:gd name="T30" fmla="*/ 259 w 364"/>
                <a:gd name="T31" fmla="*/ 59 h 346"/>
                <a:gd name="T32" fmla="*/ 268 w 364"/>
                <a:gd name="T33" fmla="*/ 29 h 346"/>
                <a:gd name="T34" fmla="*/ 306 w 364"/>
                <a:gd name="T35" fmla="*/ 9 h 346"/>
                <a:gd name="T36" fmla="*/ 295 w 364"/>
                <a:gd name="T37" fmla="*/ 59 h 346"/>
                <a:gd name="T38" fmla="*/ 255 w 364"/>
                <a:gd name="T39" fmla="*/ 134 h 346"/>
                <a:gd name="T40" fmla="*/ 251 w 364"/>
                <a:gd name="T41" fmla="*/ 162 h 346"/>
                <a:gd name="T42" fmla="*/ 283 w 364"/>
                <a:gd name="T43" fmla="*/ 153 h 346"/>
                <a:gd name="T44" fmla="*/ 319 w 364"/>
                <a:gd name="T45" fmla="*/ 61 h 346"/>
                <a:gd name="T46" fmla="*/ 323 w 364"/>
                <a:gd name="T47" fmla="*/ 14 h 346"/>
                <a:gd name="T48" fmla="*/ 335 w 364"/>
                <a:gd name="T49" fmla="*/ 0 h 346"/>
                <a:gd name="T50" fmla="*/ 357 w 364"/>
                <a:gd name="T51" fmla="*/ 9 h 346"/>
                <a:gd name="T52" fmla="*/ 364 w 364"/>
                <a:gd name="T53" fmla="*/ 49 h 346"/>
                <a:gd name="T54" fmla="*/ 318 w 364"/>
                <a:gd name="T55" fmla="*/ 173 h 346"/>
                <a:gd name="T56" fmla="*/ 326 w 364"/>
                <a:gd name="T57" fmla="*/ 257 h 346"/>
                <a:gd name="T58" fmla="*/ 317 w 364"/>
                <a:gd name="T59" fmla="*/ 289 h 346"/>
                <a:gd name="T60" fmla="*/ 266 w 364"/>
                <a:gd name="T61" fmla="*/ 292 h 346"/>
                <a:gd name="T62" fmla="*/ 221 w 364"/>
                <a:gd name="T63" fmla="*/ 319 h 346"/>
                <a:gd name="T64" fmla="*/ 190 w 364"/>
                <a:gd name="T65" fmla="*/ 342 h 346"/>
                <a:gd name="T66" fmla="*/ 165 w 364"/>
                <a:gd name="T67" fmla="*/ 325 h 346"/>
                <a:gd name="T68" fmla="*/ 152 w 364"/>
                <a:gd name="T69" fmla="*/ 298 h 346"/>
                <a:gd name="T70" fmla="*/ 97 w 364"/>
                <a:gd name="T71" fmla="*/ 295 h 346"/>
                <a:gd name="T72" fmla="*/ 77 w 364"/>
                <a:gd name="T73" fmla="*/ 317 h 346"/>
                <a:gd name="T74" fmla="*/ 16 w 364"/>
                <a:gd name="T75" fmla="*/ 334 h 346"/>
                <a:gd name="T76" fmla="*/ 14 w 364"/>
                <a:gd name="T77" fmla="*/ 315 h 346"/>
                <a:gd name="T78" fmla="*/ 64 w 364"/>
                <a:gd name="T79" fmla="*/ 284 h 346"/>
                <a:gd name="T80" fmla="*/ 72 w 364"/>
                <a:gd name="T81" fmla="*/ 237 h 346"/>
                <a:gd name="T82" fmla="*/ 46 w 364"/>
                <a:gd name="T83" fmla="*/ 233 h 346"/>
                <a:gd name="T84" fmla="*/ 16 w 364"/>
                <a:gd name="T85" fmla="*/ 252 h 346"/>
                <a:gd name="T86" fmla="*/ 0 w 364"/>
                <a:gd name="T87" fmla="*/ 250 h 346"/>
                <a:gd name="T88" fmla="*/ 3 w 364"/>
                <a:gd name="T89" fmla="*/ 234 h 346"/>
                <a:gd name="T90" fmla="*/ 10 w 364"/>
                <a:gd name="T91" fmla="*/ 227 h 346"/>
                <a:gd name="T92" fmla="*/ 68 w 364"/>
                <a:gd name="T93" fmla="*/ 168 h 346"/>
                <a:gd name="T94" fmla="*/ 80 w 364"/>
                <a:gd name="T95" fmla="*/ 15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4" h="346">
                  <a:moveTo>
                    <a:pt x="80" y="151"/>
                  </a:moveTo>
                  <a:cubicBezTo>
                    <a:pt x="92" y="203"/>
                    <a:pt x="125" y="230"/>
                    <a:pt x="165" y="250"/>
                  </a:cubicBezTo>
                  <a:cubicBezTo>
                    <a:pt x="190" y="262"/>
                    <a:pt x="217" y="268"/>
                    <a:pt x="245" y="256"/>
                  </a:cubicBezTo>
                  <a:cubicBezTo>
                    <a:pt x="264" y="247"/>
                    <a:pt x="274" y="229"/>
                    <a:pt x="267" y="211"/>
                  </a:cubicBezTo>
                  <a:cubicBezTo>
                    <a:pt x="265" y="206"/>
                    <a:pt x="255" y="203"/>
                    <a:pt x="249" y="203"/>
                  </a:cubicBezTo>
                  <a:cubicBezTo>
                    <a:pt x="210" y="200"/>
                    <a:pt x="171" y="194"/>
                    <a:pt x="139" y="170"/>
                  </a:cubicBezTo>
                  <a:cubicBezTo>
                    <a:pt x="127" y="161"/>
                    <a:pt x="117" y="148"/>
                    <a:pt x="108" y="136"/>
                  </a:cubicBezTo>
                  <a:cubicBezTo>
                    <a:pt x="98" y="123"/>
                    <a:pt x="105" y="114"/>
                    <a:pt x="118" y="109"/>
                  </a:cubicBezTo>
                  <a:cubicBezTo>
                    <a:pt x="125" y="107"/>
                    <a:pt x="132" y="108"/>
                    <a:pt x="138" y="107"/>
                  </a:cubicBezTo>
                  <a:cubicBezTo>
                    <a:pt x="162" y="106"/>
                    <a:pt x="181" y="97"/>
                    <a:pt x="191" y="73"/>
                  </a:cubicBezTo>
                  <a:cubicBezTo>
                    <a:pt x="202" y="49"/>
                    <a:pt x="214" y="26"/>
                    <a:pt x="241" y="6"/>
                  </a:cubicBezTo>
                  <a:cubicBezTo>
                    <a:pt x="242" y="19"/>
                    <a:pt x="245" y="27"/>
                    <a:pt x="243" y="35"/>
                  </a:cubicBezTo>
                  <a:cubicBezTo>
                    <a:pt x="236" y="66"/>
                    <a:pt x="218" y="91"/>
                    <a:pt x="191" y="109"/>
                  </a:cubicBezTo>
                  <a:cubicBezTo>
                    <a:pt x="184" y="114"/>
                    <a:pt x="177" y="119"/>
                    <a:pt x="170" y="124"/>
                  </a:cubicBezTo>
                  <a:cubicBezTo>
                    <a:pt x="181" y="141"/>
                    <a:pt x="193" y="144"/>
                    <a:pt x="209" y="135"/>
                  </a:cubicBezTo>
                  <a:cubicBezTo>
                    <a:pt x="239" y="119"/>
                    <a:pt x="250" y="90"/>
                    <a:pt x="259" y="59"/>
                  </a:cubicBezTo>
                  <a:cubicBezTo>
                    <a:pt x="262" y="49"/>
                    <a:pt x="264" y="39"/>
                    <a:pt x="268" y="29"/>
                  </a:cubicBezTo>
                  <a:cubicBezTo>
                    <a:pt x="274" y="16"/>
                    <a:pt x="282" y="5"/>
                    <a:pt x="306" y="9"/>
                  </a:cubicBezTo>
                  <a:cubicBezTo>
                    <a:pt x="302" y="26"/>
                    <a:pt x="302" y="44"/>
                    <a:pt x="295" y="59"/>
                  </a:cubicBezTo>
                  <a:cubicBezTo>
                    <a:pt x="284" y="85"/>
                    <a:pt x="267" y="109"/>
                    <a:pt x="255" y="134"/>
                  </a:cubicBezTo>
                  <a:cubicBezTo>
                    <a:pt x="251" y="142"/>
                    <a:pt x="252" y="153"/>
                    <a:pt x="251" y="162"/>
                  </a:cubicBezTo>
                  <a:cubicBezTo>
                    <a:pt x="262" y="159"/>
                    <a:pt x="275" y="160"/>
                    <a:pt x="283" y="153"/>
                  </a:cubicBezTo>
                  <a:cubicBezTo>
                    <a:pt x="309" y="129"/>
                    <a:pt x="317" y="96"/>
                    <a:pt x="319" y="61"/>
                  </a:cubicBezTo>
                  <a:cubicBezTo>
                    <a:pt x="320" y="46"/>
                    <a:pt x="321" y="30"/>
                    <a:pt x="323" y="14"/>
                  </a:cubicBezTo>
                  <a:cubicBezTo>
                    <a:pt x="324" y="9"/>
                    <a:pt x="331" y="0"/>
                    <a:pt x="335" y="0"/>
                  </a:cubicBezTo>
                  <a:cubicBezTo>
                    <a:pt x="343" y="0"/>
                    <a:pt x="354" y="4"/>
                    <a:pt x="357" y="9"/>
                  </a:cubicBezTo>
                  <a:cubicBezTo>
                    <a:pt x="362" y="21"/>
                    <a:pt x="364" y="36"/>
                    <a:pt x="364" y="49"/>
                  </a:cubicBezTo>
                  <a:cubicBezTo>
                    <a:pt x="364" y="96"/>
                    <a:pt x="346" y="136"/>
                    <a:pt x="318" y="173"/>
                  </a:cubicBezTo>
                  <a:cubicBezTo>
                    <a:pt x="304" y="193"/>
                    <a:pt x="309" y="240"/>
                    <a:pt x="326" y="257"/>
                  </a:cubicBezTo>
                  <a:cubicBezTo>
                    <a:pt x="339" y="269"/>
                    <a:pt x="335" y="286"/>
                    <a:pt x="317" y="289"/>
                  </a:cubicBezTo>
                  <a:cubicBezTo>
                    <a:pt x="300" y="293"/>
                    <a:pt x="283" y="294"/>
                    <a:pt x="266" y="292"/>
                  </a:cubicBezTo>
                  <a:cubicBezTo>
                    <a:pt x="236" y="288"/>
                    <a:pt x="232" y="291"/>
                    <a:pt x="221" y="319"/>
                  </a:cubicBezTo>
                  <a:cubicBezTo>
                    <a:pt x="217" y="329"/>
                    <a:pt x="202" y="337"/>
                    <a:pt x="190" y="342"/>
                  </a:cubicBezTo>
                  <a:cubicBezTo>
                    <a:pt x="178" y="346"/>
                    <a:pt x="169" y="337"/>
                    <a:pt x="165" y="325"/>
                  </a:cubicBezTo>
                  <a:cubicBezTo>
                    <a:pt x="161" y="315"/>
                    <a:pt x="157" y="306"/>
                    <a:pt x="152" y="298"/>
                  </a:cubicBezTo>
                  <a:cubicBezTo>
                    <a:pt x="137" y="278"/>
                    <a:pt x="114" y="277"/>
                    <a:pt x="97" y="295"/>
                  </a:cubicBezTo>
                  <a:cubicBezTo>
                    <a:pt x="90" y="302"/>
                    <a:pt x="83" y="309"/>
                    <a:pt x="77" y="317"/>
                  </a:cubicBezTo>
                  <a:cubicBezTo>
                    <a:pt x="60" y="335"/>
                    <a:pt x="38" y="337"/>
                    <a:pt x="16" y="334"/>
                  </a:cubicBezTo>
                  <a:cubicBezTo>
                    <a:pt x="2" y="332"/>
                    <a:pt x="6" y="321"/>
                    <a:pt x="14" y="315"/>
                  </a:cubicBezTo>
                  <a:cubicBezTo>
                    <a:pt x="30" y="304"/>
                    <a:pt x="47" y="294"/>
                    <a:pt x="64" y="284"/>
                  </a:cubicBezTo>
                  <a:cubicBezTo>
                    <a:pt x="85" y="272"/>
                    <a:pt x="88" y="256"/>
                    <a:pt x="72" y="237"/>
                  </a:cubicBezTo>
                  <a:cubicBezTo>
                    <a:pt x="64" y="228"/>
                    <a:pt x="56" y="227"/>
                    <a:pt x="46" y="233"/>
                  </a:cubicBezTo>
                  <a:cubicBezTo>
                    <a:pt x="36" y="240"/>
                    <a:pt x="27" y="247"/>
                    <a:pt x="16" y="252"/>
                  </a:cubicBezTo>
                  <a:cubicBezTo>
                    <a:pt x="12" y="254"/>
                    <a:pt x="6" y="251"/>
                    <a:pt x="0" y="250"/>
                  </a:cubicBezTo>
                  <a:cubicBezTo>
                    <a:pt x="1" y="245"/>
                    <a:pt x="1" y="239"/>
                    <a:pt x="3" y="234"/>
                  </a:cubicBezTo>
                  <a:cubicBezTo>
                    <a:pt x="4" y="231"/>
                    <a:pt x="8" y="230"/>
                    <a:pt x="10" y="227"/>
                  </a:cubicBezTo>
                  <a:cubicBezTo>
                    <a:pt x="30" y="208"/>
                    <a:pt x="49" y="188"/>
                    <a:pt x="68" y="168"/>
                  </a:cubicBezTo>
                  <a:cubicBezTo>
                    <a:pt x="71" y="164"/>
                    <a:pt x="74" y="160"/>
                    <a:pt x="8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80E06D25-4F8D-4A0B-A3E3-CE24D2CF9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281" y="1249141"/>
              <a:ext cx="74359" cy="268979"/>
            </a:xfrm>
            <a:custGeom>
              <a:avLst/>
              <a:gdLst>
                <a:gd name="T0" fmla="*/ 91 w 91"/>
                <a:gd name="T1" fmla="*/ 1 h 328"/>
                <a:gd name="T2" fmla="*/ 91 w 91"/>
                <a:gd name="T3" fmla="*/ 103 h 328"/>
                <a:gd name="T4" fmla="*/ 73 w 91"/>
                <a:gd name="T5" fmla="*/ 147 h 328"/>
                <a:gd name="T6" fmla="*/ 52 w 91"/>
                <a:gd name="T7" fmla="*/ 239 h 328"/>
                <a:gd name="T8" fmla="*/ 73 w 91"/>
                <a:gd name="T9" fmla="*/ 304 h 328"/>
                <a:gd name="T10" fmla="*/ 76 w 91"/>
                <a:gd name="T11" fmla="*/ 327 h 328"/>
                <a:gd name="T12" fmla="*/ 25 w 91"/>
                <a:gd name="T13" fmla="*/ 326 h 328"/>
                <a:gd name="T14" fmla="*/ 3 w 91"/>
                <a:gd name="T15" fmla="*/ 299 h 328"/>
                <a:gd name="T16" fmla="*/ 13 w 91"/>
                <a:gd name="T17" fmla="*/ 179 h 328"/>
                <a:gd name="T18" fmla="*/ 36 w 91"/>
                <a:gd name="T19" fmla="*/ 143 h 328"/>
                <a:gd name="T20" fmla="*/ 55 w 91"/>
                <a:gd name="T21" fmla="*/ 57 h 328"/>
                <a:gd name="T22" fmla="*/ 42 w 91"/>
                <a:gd name="T23" fmla="*/ 48 h 328"/>
                <a:gd name="T24" fmla="*/ 13 w 91"/>
                <a:gd name="T25" fmla="*/ 44 h 328"/>
                <a:gd name="T26" fmla="*/ 0 w 91"/>
                <a:gd name="T27" fmla="*/ 33 h 328"/>
                <a:gd name="T28" fmla="*/ 9 w 91"/>
                <a:gd name="T29" fmla="*/ 18 h 328"/>
                <a:gd name="T30" fmla="*/ 79 w 91"/>
                <a:gd name="T31" fmla="*/ 0 h 328"/>
                <a:gd name="T32" fmla="*/ 91 w 91"/>
                <a:gd name="T33" fmla="*/ 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328">
                  <a:moveTo>
                    <a:pt x="91" y="1"/>
                  </a:moveTo>
                  <a:cubicBezTo>
                    <a:pt x="91" y="37"/>
                    <a:pt x="90" y="70"/>
                    <a:pt x="91" y="103"/>
                  </a:cubicBezTo>
                  <a:cubicBezTo>
                    <a:pt x="91" y="120"/>
                    <a:pt x="88" y="136"/>
                    <a:pt x="73" y="147"/>
                  </a:cubicBezTo>
                  <a:cubicBezTo>
                    <a:pt x="43" y="172"/>
                    <a:pt x="44" y="205"/>
                    <a:pt x="52" y="239"/>
                  </a:cubicBezTo>
                  <a:cubicBezTo>
                    <a:pt x="57" y="261"/>
                    <a:pt x="66" y="282"/>
                    <a:pt x="73" y="304"/>
                  </a:cubicBezTo>
                  <a:cubicBezTo>
                    <a:pt x="75" y="311"/>
                    <a:pt x="75" y="318"/>
                    <a:pt x="76" y="327"/>
                  </a:cubicBezTo>
                  <a:cubicBezTo>
                    <a:pt x="57" y="327"/>
                    <a:pt x="41" y="328"/>
                    <a:pt x="25" y="326"/>
                  </a:cubicBezTo>
                  <a:cubicBezTo>
                    <a:pt x="10" y="325"/>
                    <a:pt x="2" y="317"/>
                    <a:pt x="3" y="299"/>
                  </a:cubicBezTo>
                  <a:cubicBezTo>
                    <a:pt x="7" y="259"/>
                    <a:pt x="7" y="219"/>
                    <a:pt x="13" y="179"/>
                  </a:cubicBezTo>
                  <a:cubicBezTo>
                    <a:pt x="15" y="166"/>
                    <a:pt x="26" y="153"/>
                    <a:pt x="36" y="143"/>
                  </a:cubicBezTo>
                  <a:cubicBezTo>
                    <a:pt x="60" y="118"/>
                    <a:pt x="58" y="88"/>
                    <a:pt x="55" y="57"/>
                  </a:cubicBezTo>
                  <a:cubicBezTo>
                    <a:pt x="55" y="54"/>
                    <a:pt x="47" y="49"/>
                    <a:pt x="42" y="48"/>
                  </a:cubicBezTo>
                  <a:cubicBezTo>
                    <a:pt x="33" y="46"/>
                    <a:pt x="22" y="46"/>
                    <a:pt x="13" y="44"/>
                  </a:cubicBezTo>
                  <a:cubicBezTo>
                    <a:pt x="8" y="42"/>
                    <a:pt x="1" y="37"/>
                    <a:pt x="0" y="33"/>
                  </a:cubicBezTo>
                  <a:cubicBezTo>
                    <a:pt x="0" y="28"/>
                    <a:pt x="5" y="19"/>
                    <a:pt x="9" y="18"/>
                  </a:cubicBezTo>
                  <a:cubicBezTo>
                    <a:pt x="32" y="11"/>
                    <a:pt x="56" y="6"/>
                    <a:pt x="79" y="0"/>
                  </a:cubicBezTo>
                  <a:cubicBezTo>
                    <a:pt x="82" y="0"/>
                    <a:pt x="86" y="1"/>
                    <a:pt x="9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B369B74C-4FD5-418F-A960-F0FBF2946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695" y="922326"/>
              <a:ext cx="153921" cy="155757"/>
            </a:xfrm>
            <a:custGeom>
              <a:avLst/>
              <a:gdLst>
                <a:gd name="T0" fmla="*/ 6 w 188"/>
                <a:gd name="T1" fmla="*/ 14 h 190"/>
                <a:gd name="T2" fmla="*/ 63 w 188"/>
                <a:gd name="T3" fmla="*/ 21 h 190"/>
                <a:gd name="T4" fmla="*/ 142 w 188"/>
                <a:gd name="T5" fmla="*/ 37 h 190"/>
                <a:gd name="T6" fmla="*/ 174 w 188"/>
                <a:gd name="T7" fmla="*/ 16 h 190"/>
                <a:gd name="T8" fmla="*/ 182 w 188"/>
                <a:gd name="T9" fmla="*/ 40 h 190"/>
                <a:gd name="T10" fmla="*/ 120 w 188"/>
                <a:gd name="T11" fmla="*/ 79 h 190"/>
                <a:gd name="T12" fmla="*/ 81 w 188"/>
                <a:gd name="T13" fmla="*/ 109 h 190"/>
                <a:gd name="T14" fmla="*/ 45 w 188"/>
                <a:gd name="T15" fmla="*/ 169 h 190"/>
                <a:gd name="T16" fmla="*/ 12 w 188"/>
                <a:gd name="T17" fmla="*/ 174 h 190"/>
                <a:gd name="T18" fmla="*/ 18 w 188"/>
                <a:gd name="T19" fmla="*/ 140 h 190"/>
                <a:gd name="T20" fmla="*/ 39 w 188"/>
                <a:gd name="T21" fmla="*/ 118 h 190"/>
                <a:gd name="T22" fmla="*/ 41 w 188"/>
                <a:gd name="T23" fmla="*/ 56 h 190"/>
                <a:gd name="T24" fmla="*/ 6 w 188"/>
                <a:gd name="T25" fmla="*/ 1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190">
                  <a:moveTo>
                    <a:pt x="6" y="14"/>
                  </a:moveTo>
                  <a:cubicBezTo>
                    <a:pt x="29" y="0"/>
                    <a:pt x="50" y="4"/>
                    <a:pt x="63" y="21"/>
                  </a:cubicBezTo>
                  <a:cubicBezTo>
                    <a:pt x="87" y="55"/>
                    <a:pt x="107" y="59"/>
                    <a:pt x="142" y="37"/>
                  </a:cubicBezTo>
                  <a:cubicBezTo>
                    <a:pt x="153" y="31"/>
                    <a:pt x="163" y="23"/>
                    <a:pt x="174" y="16"/>
                  </a:cubicBezTo>
                  <a:cubicBezTo>
                    <a:pt x="187" y="21"/>
                    <a:pt x="188" y="29"/>
                    <a:pt x="182" y="40"/>
                  </a:cubicBezTo>
                  <a:cubicBezTo>
                    <a:pt x="168" y="64"/>
                    <a:pt x="147" y="78"/>
                    <a:pt x="120" y="79"/>
                  </a:cubicBezTo>
                  <a:cubicBezTo>
                    <a:pt x="99" y="79"/>
                    <a:pt x="89" y="88"/>
                    <a:pt x="81" y="109"/>
                  </a:cubicBezTo>
                  <a:cubicBezTo>
                    <a:pt x="74" y="131"/>
                    <a:pt x="59" y="150"/>
                    <a:pt x="45" y="169"/>
                  </a:cubicBezTo>
                  <a:cubicBezTo>
                    <a:pt x="38" y="178"/>
                    <a:pt x="25" y="190"/>
                    <a:pt x="12" y="174"/>
                  </a:cubicBezTo>
                  <a:cubicBezTo>
                    <a:pt x="0" y="161"/>
                    <a:pt x="8" y="150"/>
                    <a:pt x="18" y="140"/>
                  </a:cubicBezTo>
                  <a:cubicBezTo>
                    <a:pt x="26" y="133"/>
                    <a:pt x="33" y="126"/>
                    <a:pt x="39" y="118"/>
                  </a:cubicBezTo>
                  <a:cubicBezTo>
                    <a:pt x="58" y="94"/>
                    <a:pt x="59" y="81"/>
                    <a:pt x="41" y="56"/>
                  </a:cubicBezTo>
                  <a:cubicBezTo>
                    <a:pt x="31" y="41"/>
                    <a:pt x="18" y="29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1" name="标题 1">
            <a:extLst>
              <a:ext uri="{FF2B5EF4-FFF2-40B4-BE49-F238E27FC236}">
                <a16:creationId xmlns:a16="http://schemas.microsoft.com/office/drawing/2014/main" id="{0ED5A53F-7564-40C0-8BFA-FC3896F4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024" y="209027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>
              <a:defRPr sz="32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cxnSp>
        <p:nvCxnSpPr>
          <p:cNvPr id="84" name="直接连接符 83" hidden="1">
            <a:extLst>
              <a:ext uri="{FF2B5EF4-FFF2-40B4-BE49-F238E27FC236}">
                <a16:creationId xmlns:a16="http://schemas.microsoft.com/office/drawing/2014/main" id="{B1136200-5422-49E4-8D90-7B1727058DB5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02289" y="507839"/>
            <a:ext cx="40445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 hidden="1">
            <a:extLst>
              <a:ext uri="{FF2B5EF4-FFF2-40B4-BE49-F238E27FC236}">
                <a16:creationId xmlns:a16="http://schemas.microsoft.com/office/drawing/2014/main" id="{59D3579D-47D4-46DF-977D-BEF716FFEFEE}"/>
              </a:ext>
            </a:extLst>
          </p:cNvPr>
          <p:cNvSpPr/>
          <p:nvPr userDrawn="1"/>
        </p:nvSpPr>
        <p:spPr>
          <a:xfrm>
            <a:off x="869887" y="-2227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占位符 87">
            <a:extLst>
              <a:ext uri="{FF2B5EF4-FFF2-40B4-BE49-F238E27FC236}">
                <a16:creationId xmlns:a16="http://schemas.microsoft.com/office/drawing/2014/main" id="{DD48FFAC-2DD4-4975-857C-6768060785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88785" y="827088"/>
            <a:ext cx="5014430" cy="6016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2"/>
                </a:solidFill>
                <a:latin typeface="方正准雅宋简体" panose="02000000000000000000" pitchFamily="2" charset="-122"/>
                <a:ea typeface="方正准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60885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EF51AC-7AB5-BE4B-9CD9-D5980E15E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BD61BF-A098-A043-BAFF-EDB7939D8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6A6B59-190C-7C43-A7BB-36C715D3D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7DFCD1-EA41-7740-A294-115F1191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078CFA-65A9-2040-BAC5-EE5BC71C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138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6C6CAB-09A9-C04C-B32B-FA429D81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75B6A7-3062-2C4D-B6F4-BC0BCA787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FE0681-41AA-C849-BA42-B89C18946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F17320-59C1-6F4D-92C2-426A7B103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CDF979-A9D3-F540-B384-97F68C93E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595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7F7EDD-D735-4247-ACF4-0E1630552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0626F1-73D7-8544-AAAC-BFC587D807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EF90F0-2C7B-4649-8C85-8D4183F312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CFBEFC-B592-9840-A2F2-46DE9D8F5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542A10-36FD-F84F-98D8-5598E4B64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1A70A0-CFEC-6242-9C17-27B660069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49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446AE-6A24-824C-AEAD-0F7C7FF94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DB96D4-D9FD-E24F-ABC6-96CB807A0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E7ECD99-9DBF-9644-8116-1B9B50AE87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BC6767A-4827-4541-816A-F210D1162C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4B13A23-063D-CD40-A495-4D546479EE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8C01438-41E1-1346-A7E3-D42D79D1C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27E6F1E-1E1D-4C4B-B302-F904EE28C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CD77ED8-4510-7143-ADF7-2E0BFB9B6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0377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7E431-92F8-CD48-AB8A-56314F928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4AD00E1-E0AE-FA43-AD09-A134A2B89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8FF4D2-7945-054D-AB39-F74D31C11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2056716-E484-EB4E-8126-D5CEAEA1F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233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AC221FF-E29F-0B47-B843-07099DADD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13CA848-9B53-5E45-B97E-28EE4A16C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C5DEBB-DF53-7A49-880D-A08021C6D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55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B177C1-DB15-C24E-939B-6AF80C8B7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A88E71-F98B-4D43-8351-C17500016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78F4C92-B67F-9640-9F61-C5A3107D53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FA0DD8-A942-B847-865B-3039C453E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D533F9A-5C2D-F74F-BD46-F4AE9C6B6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2BE660-6619-574F-BCCE-74AAE796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0584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FEA17-9D0B-6149-A799-22268B524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028F28C-08BD-AA49-B653-B02FDD9C3B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0FA7049-10BC-BD40-A5CF-A0DC70387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BD4C4E-FD1A-EE4D-B7C1-E79CAC6CA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E9F6FF-4DA9-2F40-9A62-3B2DFB3A4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AD62B4-61B8-6748-AE82-6EEE9BCF0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9860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662C459-610C-7641-8364-CC6FBCC0E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4E41B7-DE59-E44F-B19E-92C6A4AFD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563AC9-27F7-4348-B437-3C88787C44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29E49F-77EB-B245-AD71-7910980044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7F3CCA-0298-1045-BF8C-A5480AF23F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0900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>
            <a:extLst>
              <a:ext uri="{FF2B5EF4-FFF2-40B4-BE49-F238E27FC236}">
                <a16:creationId xmlns:a16="http://schemas.microsoft.com/office/drawing/2014/main" id="{61B86F49-CCE0-4E1A-8F78-9E6856803B19}"/>
              </a:ext>
            </a:extLst>
          </p:cNvPr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3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86FE21-732E-44F5-8F1D-2ED5FD7FAA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于振云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B1B14B8F-A231-48E8-ACE8-EC35186C54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7002" y="3343161"/>
            <a:ext cx="3231228" cy="485081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altLang="zh-CN" dirty="0"/>
              <a:t>Online</a:t>
            </a:r>
            <a:r>
              <a:rPr lang="zh-CN" altLang="en-US" dirty="0"/>
              <a:t> </a:t>
            </a:r>
            <a:r>
              <a:rPr lang="en-US" altLang="zh-CN" dirty="0"/>
              <a:t>ML Inference in a Cloud Native Approach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9F979B7-E451-4522-8C01-CC410F5A8A5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516688"/>
            <a:ext cx="2743200" cy="341312"/>
          </a:xfrm>
          <a:prstGeom prst="rect">
            <a:avLst/>
          </a:prstGeom>
        </p:spPr>
        <p:txBody>
          <a:bodyPr/>
          <a:lstStyle/>
          <a:p>
            <a:fld id="{1AAC388E-FA9E-4A2C-95EA-1F6B3A07935A}" type="slidenum">
              <a:rPr lang="zh-CN" altLang="en-US" smtClean="0"/>
              <a:t>1</a:t>
            </a:fld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03856E2-83DF-4A42-B13B-E4BE07600984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9" name="Freeform 105">
              <a:extLst>
                <a:ext uri="{FF2B5EF4-FFF2-40B4-BE49-F238E27FC236}">
                  <a16:creationId xmlns:a16="http://schemas.microsoft.com/office/drawing/2014/main" id="{0C74C6B0-082A-4FE6-B113-8737E0AD6FC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6">
              <a:extLst>
                <a:ext uri="{FF2B5EF4-FFF2-40B4-BE49-F238E27FC236}">
                  <a16:creationId xmlns:a16="http://schemas.microsoft.com/office/drawing/2014/main" id="{C6EF5BF6-05E2-4F85-93D9-F0D1A1010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07">
              <a:extLst>
                <a:ext uri="{FF2B5EF4-FFF2-40B4-BE49-F238E27FC236}">
                  <a16:creationId xmlns:a16="http://schemas.microsoft.com/office/drawing/2014/main" id="{74A3CA29-3875-4FBF-B857-1E2AC52448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08">
              <a:extLst>
                <a:ext uri="{FF2B5EF4-FFF2-40B4-BE49-F238E27FC236}">
                  <a16:creationId xmlns:a16="http://schemas.microsoft.com/office/drawing/2014/main" id="{8A6A3030-1B0B-45A3-8834-0E70378D46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09">
              <a:extLst>
                <a:ext uri="{FF2B5EF4-FFF2-40B4-BE49-F238E27FC236}">
                  <a16:creationId xmlns:a16="http://schemas.microsoft.com/office/drawing/2014/main" id="{FA0D935A-7038-4326-8E09-B9EC4B14CC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0">
              <a:extLst>
                <a:ext uri="{FF2B5EF4-FFF2-40B4-BE49-F238E27FC236}">
                  <a16:creationId xmlns:a16="http://schemas.microsoft.com/office/drawing/2014/main" id="{9EBBCFEF-6D9B-4A6A-BA75-0855E648AF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1">
              <a:extLst>
                <a:ext uri="{FF2B5EF4-FFF2-40B4-BE49-F238E27FC236}">
                  <a16:creationId xmlns:a16="http://schemas.microsoft.com/office/drawing/2014/main" id="{532838F4-8272-409B-AAFB-49782DF201C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2">
              <a:extLst>
                <a:ext uri="{FF2B5EF4-FFF2-40B4-BE49-F238E27FC236}">
                  <a16:creationId xmlns:a16="http://schemas.microsoft.com/office/drawing/2014/main" id="{14976D5B-ADE0-4308-8B01-377869034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3">
              <a:extLst>
                <a:ext uri="{FF2B5EF4-FFF2-40B4-BE49-F238E27FC236}">
                  <a16:creationId xmlns:a16="http://schemas.microsoft.com/office/drawing/2014/main" id="{2AD8889C-7A54-43D5-A52C-D31B39B2F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4">
              <a:extLst>
                <a:ext uri="{FF2B5EF4-FFF2-40B4-BE49-F238E27FC236}">
                  <a16:creationId xmlns:a16="http://schemas.microsoft.com/office/drawing/2014/main" id="{F9ADC5C7-AE4D-4181-B4E7-C308ED7B48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15">
              <a:extLst>
                <a:ext uri="{FF2B5EF4-FFF2-40B4-BE49-F238E27FC236}">
                  <a16:creationId xmlns:a16="http://schemas.microsoft.com/office/drawing/2014/main" id="{74DC3C10-2966-493A-A54D-90406DF61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16">
              <a:extLst>
                <a:ext uri="{FF2B5EF4-FFF2-40B4-BE49-F238E27FC236}">
                  <a16:creationId xmlns:a16="http://schemas.microsoft.com/office/drawing/2014/main" id="{7D19AB60-7877-47D3-B258-5CC5D3394B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17">
              <a:extLst>
                <a:ext uri="{FF2B5EF4-FFF2-40B4-BE49-F238E27FC236}">
                  <a16:creationId xmlns:a16="http://schemas.microsoft.com/office/drawing/2014/main" id="{10EA4C77-ABB2-409A-8BA8-A3840B394F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18">
              <a:extLst>
                <a:ext uri="{FF2B5EF4-FFF2-40B4-BE49-F238E27FC236}">
                  <a16:creationId xmlns:a16="http://schemas.microsoft.com/office/drawing/2014/main" id="{F5893858-415F-428D-A831-326ED5810C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19">
              <a:extLst>
                <a:ext uri="{FF2B5EF4-FFF2-40B4-BE49-F238E27FC236}">
                  <a16:creationId xmlns:a16="http://schemas.microsoft.com/office/drawing/2014/main" id="{5D21FEF0-573F-48FD-82AE-714F73D01D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0">
              <a:extLst>
                <a:ext uri="{FF2B5EF4-FFF2-40B4-BE49-F238E27FC236}">
                  <a16:creationId xmlns:a16="http://schemas.microsoft.com/office/drawing/2014/main" id="{3A8E9DDA-2C4F-4E92-8370-0CC50BE55A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1">
              <a:extLst>
                <a:ext uri="{FF2B5EF4-FFF2-40B4-BE49-F238E27FC236}">
                  <a16:creationId xmlns:a16="http://schemas.microsoft.com/office/drawing/2014/main" id="{9CE66337-D592-4BE6-90D6-704CADAA2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2">
              <a:extLst>
                <a:ext uri="{FF2B5EF4-FFF2-40B4-BE49-F238E27FC236}">
                  <a16:creationId xmlns:a16="http://schemas.microsoft.com/office/drawing/2014/main" id="{B843AF31-47DA-4453-971F-FF5E89F7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3">
              <a:extLst>
                <a:ext uri="{FF2B5EF4-FFF2-40B4-BE49-F238E27FC236}">
                  <a16:creationId xmlns:a16="http://schemas.microsoft.com/office/drawing/2014/main" id="{E43294E8-EC60-4FC6-98A2-77968F2A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4">
              <a:extLst>
                <a:ext uri="{FF2B5EF4-FFF2-40B4-BE49-F238E27FC236}">
                  <a16:creationId xmlns:a16="http://schemas.microsoft.com/office/drawing/2014/main" id="{6C9AE238-B07C-4DD1-B7A2-E2583E1AAA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25">
              <a:extLst>
                <a:ext uri="{FF2B5EF4-FFF2-40B4-BE49-F238E27FC236}">
                  <a16:creationId xmlns:a16="http://schemas.microsoft.com/office/drawing/2014/main" id="{3C9D1F14-488C-4523-B9D6-15B19B5EAF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26">
              <a:extLst>
                <a:ext uri="{FF2B5EF4-FFF2-40B4-BE49-F238E27FC236}">
                  <a16:creationId xmlns:a16="http://schemas.microsoft.com/office/drawing/2014/main" id="{80B6BA1D-29FA-4BF0-B063-B79098AA73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27">
              <a:extLst>
                <a:ext uri="{FF2B5EF4-FFF2-40B4-BE49-F238E27FC236}">
                  <a16:creationId xmlns:a16="http://schemas.microsoft.com/office/drawing/2014/main" id="{FF588F2B-6141-460A-831A-5295757DE6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28">
              <a:extLst>
                <a:ext uri="{FF2B5EF4-FFF2-40B4-BE49-F238E27FC236}">
                  <a16:creationId xmlns:a16="http://schemas.microsoft.com/office/drawing/2014/main" id="{1DF8E1C6-ABBD-447F-9F35-F56C18575D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29">
              <a:extLst>
                <a:ext uri="{FF2B5EF4-FFF2-40B4-BE49-F238E27FC236}">
                  <a16:creationId xmlns:a16="http://schemas.microsoft.com/office/drawing/2014/main" id="{EAC0FEAE-CA47-416B-8B3A-8EA358552E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0">
              <a:extLst>
                <a:ext uri="{FF2B5EF4-FFF2-40B4-BE49-F238E27FC236}">
                  <a16:creationId xmlns:a16="http://schemas.microsoft.com/office/drawing/2014/main" id="{9E7E5958-703A-42DF-B569-3D08B30E8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1">
              <a:extLst>
                <a:ext uri="{FF2B5EF4-FFF2-40B4-BE49-F238E27FC236}">
                  <a16:creationId xmlns:a16="http://schemas.microsoft.com/office/drawing/2014/main" id="{88AA7563-CE86-449F-99A8-20D26F1B87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2">
              <a:extLst>
                <a:ext uri="{FF2B5EF4-FFF2-40B4-BE49-F238E27FC236}">
                  <a16:creationId xmlns:a16="http://schemas.microsoft.com/office/drawing/2014/main" id="{4ADF512A-1E9A-4177-89BD-D71F63AA0B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3">
              <a:extLst>
                <a:ext uri="{FF2B5EF4-FFF2-40B4-BE49-F238E27FC236}">
                  <a16:creationId xmlns:a16="http://schemas.microsoft.com/office/drawing/2014/main" id="{71BB6EFA-0FAD-4DE6-86F8-EE2AF219C1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4">
              <a:extLst>
                <a:ext uri="{FF2B5EF4-FFF2-40B4-BE49-F238E27FC236}">
                  <a16:creationId xmlns:a16="http://schemas.microsoft.com/office/drawing/2014/main" id="{F5642261-90D8-4056-A8C5-7119F839A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35">
              <a:extLst>
                <a:ext uri="{FF2B5EF4-FFF2-40B4-BE49-F238E27FC236}">
                  <a16:creationId xmlns:a16="http://schemas.microsoft.com/office/drawing/2014/main" id="{6D6796AF-621D-4F6E-B31C-AE2D3CDEF2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36">
              <a:extLst>
                <a:ext uri="{FF2B5EF4-FFF2-40B4-BE49-F238E27FC236}">
                  <a16:creationId xmlns:a16="http://schemas.microsoft.com/office/drawing/2014/main" id="{84EC43EE-5AC7-48AE-81CC-818064945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137">
              <a:extLst>
                <a:ext uri="{FF2B5EF4-FFF2-40B4-BE49-F238E27FC236}">
                  <a16:creationId xmlns:a16="http://schemas.microsoft.com/office/drawing/2014/main" id="{54564195-06AF-448F-8128-B2E7561C4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138">
              <a:extLst>
                <a:ext uri="{FF2B5EF4-FFF2-40B4-BE49-F238E27FC236}">
                  <a16:creationId xmlns:a16="http://schemas.microsoft.com/office/drawing/2014/main" id="{4CDFC31A-1071-4CF3-A4E0-72FB37B40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139">
              <a:extLst>
                <a:ext uri="{FF2B5EF4-FFF2-40B4-BE49-F238E27FC236}">
                  <a16:creationId xmlns:a16="http://schemas.microsoft.com/office/drawing/2014/main" id="{A4D93FDB-C0E9-4F0D-B304-0EC2B1C753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140">
              <a:extLst>
                <a:ext uri="{FF2B5EF4-FFF2-40B4-BE49-F238E27FC236}">
                  <a16:creationId xmlns:a16="http://schemas.microsoft.com/office/drawing/2014/main" id="{9BEB7FDB-5870-481A-9021-4BBB67FA2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141">
              <a:extLst>
                <a:ext uri="{FF2B5EF4-FFF2-40B4-BE49-F238E27FC236}">
                  <a16:creationId xmlns:a16="http://schemas.microsoft.com/office/drawing/2014/main" id="{BFD481FF-5CF2-4A0E-8664-D727A0D2C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50" name="文本占位符 49">
            <a:extLst>
              <a:ext uri="{FF2B5EF4-FFF2-40B4-BE49-F238E27FC236}">
                <a16:creationId xmlns:a16="http://schemas.microsoft.com/office/drawing/2014/main" id="{83B14AAE-3F24-4D56-BD9F-745431B500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zh-CN" altLang="en-US" dirty="0"/>
              <a:t>大规模在线服务应用的资源调度解决方案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855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r>
              <a:rPr lang="zh-CN" altLang="en-US" dirty="0"/>
              <a:t> 算法与应用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算法概述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应用场景</a:t>
            </a: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600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05</a:t>
            </a:r>
            <a:r>
              <a:rPr lang="zh-CN" altLang="en-US" dirty="0"/>
              <a:t> 总结与展望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未来展望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spcAft>
                <a:spcPts val="500"/>
              </a:spcAft>
              <a:buFontTx/>
              <a:buChar char="-"/>
            </a:pPr>
            <a:r>
              <a:rPr lang="zh-CN" altLang="en-US" dirty="0"/>
              <a:t>完善功能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spcAft>
                <a:spcPts val="500"/>
              </a:spcAft>
              <a:buFontTx/>
              <a:buChar char="-"/>
            </a:pPr>
            <a:r>
              <a:rPr lang="zh-CN" altLang="en-US" dirty="0"/>
              <a:t>支持其他类型应用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不足之处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en-US" altLang="zh-CN" dirty="0"/>
              <a:t>-</a:t>
            </a:r>
            <a:r>
              <a:rPr lang="zh-CN" altLang="en-US" dirty="0"/>
              <a:t> 算法的工程性有待改进</a:t>
            </a: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819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D24A3FF-5B25-4990-9A49-A62A9E788E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5DB3149-59ED-4AD9-9833-4E6A4E467A58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6" name="Freeform 105">
              <a:extLst>
                <a:ext uri="{FF2B5EF4-FFF2-40B4-BE49-F238E27FC236}">
                  <a16:creationId xmlns:a16="http://schemas.microsoft.com/office/drawing/2014/main" id="{CA5E94FF-AD77-40B3-833D-B89CEAA89E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" name="Freeform 106">
              <a:extLst>
                <a:ext uri="{FF2B5EF4-FFF2-40B4-BE49-F238E27FC236}">
                  <a16:creationId xmlns:a16="http://schemas.microsoft.com/office/drawing/2014/main" id="{85A80768-5AF0-4902-8B26-DBE1184550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7">
              <a:extLst>
                <a:ext uri="{FF2B5EF4-FFF2-40B4-BE49-F238E27FC236}">
                  <a16:creationId xmlns:a16="http://schemas.microsoft.com/office/drawing/2014/main" id="{5C9ADF6C-4633-4EFB-BAC0-CD8297CF96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8">
              <a:extLst>
                <a:ext uri="{FF2B5EF4-FFF2-40B4-BE49-F238E27FC236}">
                  <a16:creationId xmlns:a16="http://schemas.microsoft.com/office/drawing/2014/main" id="{EF479A8E-B148-4CA3-8D74-1538A7BBF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9">
              <a:extLst>
                <a:ext uri="{FF2B5EF4-FFF2-40B4-BE49-F238E27FC236}">
                  <a16:creationId xmlns:a16="http://schemas.microsoft.com/office/drawing/2014/main" id="{0036AF95-A86C-457C-9320-D9CC5D1D4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10">
              <a:extLst>
                <a:ext uri="{FF2B5EF4-FFF2-40B4-BE49-F238E27FC236}">
                  <a16:creationId xmlns:a16="http://schemas.microsoft.com/office/drawing/2014/main" id="{C33E07B6-C782-4E05-83B8-662CEF87E6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1">
              <a:extLst>
                <a:ext uri="{FF2B5EF4-FFF2-40B4-BE49-F238E27FC236}">
                  <a16:creationId xmlns:a16="http://schemas.microsoft.com/office/drawing/2014/main" id="{CAB6E7FD-9FC4-46D6-A8AF-3610A8E984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2">
              <a:extLst>
                <a:ext uri="{FF2B5EF4-FFF2-40B4-BE49-F238E27FC236}">
                  <a16:creationId xmlns:a16="http://schemas.microsoft.com/office/drawing/2014/main" id="{A53C287A-22DF-43FE-9E28-39FFE3628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3">
              <a:extLst>
                <a:ext uri="{FF2B5EF4-FFF2-40B4-BE49-F238E27FC236}">
                  <a16:creationId xmlns:a16="http://schemas.microsoft.com/office/drawing/2014/main" id="{D0895BDF-F5F6-4F2C-B827-A0624BBEDD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4">
              <a:extLst>
                <a:ext uri="{FF2B5EF4-FFF2-40B4-BE49-F238E27FC236}">
                  <a16:creationId xmlns:a16="http://schemas.microsoft.com/office/drawing/2014/main" id="{65F4D8D5-1F09-4DF9-96C8-4212FAF8D7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5">
              <a:extLst>
                <a:ext uri="{FF2B5EF4-FFF2-40B4-BE49-F238E27FC236}">
                  <a16:creationId xmlns:a16="http://schemas.microsoft.com/office/drawing/2014/main" id="{66B894D5-DA3E-47F9-A730-B217E7838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6">
              <a:extLst>
                <a:ext uri="{FF2B5EF4-FFF2-40B4-BE49-F238E27FC236}">
                  <a16:creationId xmlns:a16="http://schemas.microsoft.com/office/drawing/2014/main" id="{B25EF5FC-11D3-4081-B8D2-BF7D1A264C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7">
              <a:extLst>
                <a:ext uri="{FF2B5EF4-FFF2-40B4-BE49-F238E27FC236}">
                  <a16:creationId xmlns:a16="http://schemas.microsoft.com/office/drawing/2014/main" id="{CC3FCC39-D27F-44F5-A173-F69846EB0D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8">
              <a:extLst>
                <a:ext uri="{FF2B5EF4-FFF2-40B4-BE49-F238E27FC236}">
                  <a16:creationId xmlns:a16="http://schemas.microsoft.com/office/drawing/2014/main" id="{AF47BA9B-1AC0-4A2F-B8EA-BBC12C767F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9">
              <a:extLst>
                <a:ext uri="{FF2B5EF4-FFF2-40B4-BE49-F238E27FC236}">
                  <a16:creationId xmlns:a16="http://schemas.microsoft.com/office/drawing/2014/main" id="{576FD243-5A2F-4E29-A3A1-5DF612DED9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20">
              <a:extLst>
                <a:ext uri="{FF2B5EF4-FFF2-40B4-BE49-F238E27FC236}">
                  <a16:creationId xmlns:a16="http://schemas.microsoft.com/office/drawing/2014/main" id="{BAB1BB90-574F-438D-A00A-AD9EA61F23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1">
              <a:extLst>
                <a:ext uri="{FF2B5EF4-FFF2-40B4-BE49-F238E27FC236}">
                  <a16:creationId xmlns:a16="http://schemas.microsoft.com/office/drawing/2014/main" id="{433B01C4-B4D6-41EC-B313-96E8AF87C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2">
              <a:extLst>
                <a:ext uri="{FF2B5EF4-FFF2-40B4-BE49-F238E27FC236}">
                  <a16:creationId xmlns:a16="http://schemas.microsoft.com/office/drawing/2014/main" id="{5B77FF11-5D65-4268-A547-C1E134BA15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3">
              <a:extLst>
                <a:ext uri="{FF2B5EF4-FFF2-40B4-BE49-F238E27FC236}">
                  <a16:creationId xmlns:a16="http://schemas.microsoft.com/office/drawing/2014/main" id="{712DF21D-7D89-4695-A376-64C1497010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4">
              <a:extLst>
                <a:ext uri="{FF2B5EF4-FFF2-40B4-BE49-F238E27FC236}">
                  <a16:creationId xmlns:a16="http://schemas.microsoft.com/office/drawing/2014/main" id="{999CAAF6-E365-46DC-875A-8C619913C1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5">
              <a:extLst>
                <a:ext uri="{FF2B5EF4-FFF2-40B4-BE49-F238E27FC236}">
                  <a16:creationId xmlns:a16="http://schemas.microsoft.com/office/drawing/2014/main" id="{DE9D805D-1620-4BE2-8465-05B3FA89C8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6">
              <a:extLst>
                <a:ext uri="{FF2B5EF4-FFF2-40B4-BE49-F238E27FC236}">
                  <a16:creationId xmlns:a16="http://schemas.microsoft.com/office/drawing/2014/main" id="{6E770AFC-3D56-47C3-83CD-89B6FE546F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7">
              <a:extLst>
                <a:ext uri="{FF2B5EF4-FFF2-40B4-BE49-F238E27FC236}">
                  <a16:creationId xmlns:a16="http://schemas.microsoft.com/office/drawing/2014/main" id="{7CB66407-D33F-4E92-AB5F-7529EEA632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8">
              <a:extLst>
                <a:ext uri="{FF2B5EF4-FFF2-40B4-BE49-F238E27FC236}">
                  <a16:creationId xmlns:a16="http://schemas.microsoft.com/office/drawing/2014/main" id="{ABC96426-11FA-4693-884B-69A5F524C2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9">
              <a:extLst>
                <a:ext uri="{FF2B5EF4-FFF2-40B4-BE49-F238E27FC236}">
                  <a16:creationId xmlns:a16="http://schemas.microsoft.com/office/drawing/2014/main" id="{62B95493-1B59-46DC-87B0-1A33C8E1A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30">
              <a:extLst>
                <a:ext uri="{FF2B5EF4-FFF2-40B4-BE49-F238E27FC236}">
                  <a16:creationId xmlns:a16="http://schemas.microsoft.com/office/drawing/2014/main" id="{B4E9E3A2-33B6-4199-924E-F825770F9D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1">
              <a:extLst>
                <a:ext uri="{FF2B5EF4-FFF2-40B4-BE49-F238E27FC236}">
                  <a16:creationId xmlns:a16="http://schemas.microsoft.com/office/drawing/2014/main" id="{22DA8431-A659-4EAC-B297-7BB2C71934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2">
              <a:extLst>
                <a:ext uri="{FF2B5EF4-FFF2-40B4-BE49-F238E27FC236}">
                  <a16:creationId xmlns:a16="http://schemas.microsoft.com/office/drawing/2014/main" id="{7D94DE93-DE4B-4A82-8D17-7B5A53F471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3">
              <a:extLst>
                <a:ext uri="{FF2B5EF4-FFF2-40B4-BE49-F238E27FC236}">
                  <a16:creationId xmlns:a16="http://schemas.microsoft.com/office/drawing/2014/main" id="{86C636EB-473B-4F46-993E-34418EE09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4">
              <a:extLst>
                <a:ext uri="{FF2B5EF4-FFF2-40B4-BE49-F238E27FC236}">
                  <a16:creationId xmlns:a16="http://schemas.microsoft.com/office/drawing/2014/main" id="{C811055B-A46B-40C8-BB22-641FF430FE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5">
              <a:extLst>
                <a:ext uri="{FF2B5EF4-FFF2-40B4-BE49-F238E27FC236}">
                  <a16:creationId xmlns:a16="http://schemas.microsoft.com/office/drawing/2014/main" id="{52D8C7B4-289D-4089-8B92-0A6444C1B6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6">
              <a:extLst>
                <a:ext uri="{FF2B5EF4-FFF2-40B4-BE49-F238E27FC236}">
                  <a16:creationId xmlns:a16="http://schemas.microsoft.com/office/drawing/2014/main" id="{557B5973-68A4-492F-A41D-6134B9B68D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7">
              <a:extLst>
                <a:ext uri="{FF2B5EF4-FFF2-40B4-BE49-F238E27FC236}">
                  <a16:creationId xmlns:a16="http://schemas.microsoft.com/office/drawing/2014/main" id="{D8990FAF-28BF-45A9-AAF5-46FA81986C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8">
              <a:extLst>
                <a:ext uri="{FF2B5EF4-FFF2-40B4-BE49-F238E27FC236}">
                  <a16:creationId xmlns:a16="http://schemas.microsoft.com/office/drawing/2014/main" id="{715D988F-0CB4-4028-ABA0-C728BB9405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9">
              <a:extLst>
                <a:ext uri="{FF2B5EF4-FFF2-40B4-BE49-F238E27FC236}">
                  <a16:creationId xmlns:a16="http://schemas.microsoft.com/office/drawing/2014/main" id="{241CFF67-BB26-4952-9A29-B292E7659A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40">
              <a:extLst>
                <a:ext uri="{FF2B5EF4-FFF2-40B4-BE49-F238E27FC236}">
                  <a16:creationId xmlns:a16="http://schemas.microsoft.com/office/drawing/2014/main" id="{8FD41C9C-EFAD-491C-9103-21FBEB2DE7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1">
              <a:extLst>
                <a:ext uri="{FF2B5EF4-FFF2-40B4-BE49-F238E27FC236}">
                  <a16:creationId xmlns:a16="http://schemas.microsoft.com/office/drawing/2014/main" id="{1727935D-B132-4AA3-85AC-C7CDCA5CC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D4E362B-FA84-4446-A625-CEBAAB56C1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8713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B84E9945-F3C2-4023-A547-697A62835A1F}"/>
              </a:ext>
            </a:extLst>
          </p:cNvPr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3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DEEF630-E241-47AA-BBEA-5014DEE18790}"/>
              </a:ext>
            </a:extLst>
          </p:cNvPr>
          <p:cNvGrpSpPr/>
          <p:nvPr/>
        </p:nvGrpSpPr>
        <p:grpSpPr>
          <a:xfrm>
            <a:off x="793780" y="2608487"/>
            <a:ext cx="2974123" cy="3387729"/>
            <a:chOff x="870884" y="1648624"/>
            <a:chExt cx="2974123" cy="3387729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50233245-EB31-4DE9-831A-0D881E502C02}"/>
                </a:ext>
              </a:extLst>
            </p:cNvPr>
            <p:cNvSpPr/>
            <p:nvPr/>
          </p:nvSpPr>
          <p:spPr>
            <a:xfrm>
              <a:off x="870884" y="2062230"/>
              <a:ext cx="2974123" cy="297412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3573E33A-B581-4106-913A-FFF18735F5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998"/>
            <a:stretch/>
          </p:blipFill>
          <p:spPr>
            <a:xfrm>
              <a:off x="1220247" y="1857063"/>
              <a:ext cx="1957015" cy="3160925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2147B20-C522-4B7C-ABB1-0C68667B5D15}"/>
                </a:ext>
              </a:extLst>
            </p:cNvPr>
            <p:cNvSpPr txBox="1"/>
            <p:nvPr/>
          </p:nvSpPr>
          <p:spPr>
            <a:xfrm>
              <a:off x="2749140" y="1648624"/>
              <a:ext cx="258532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8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CON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TENTS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DD3D9B8-D4D5-4E08-89D2-9CEB9C2292E1}"/>
                </a:ext>
              </a:extLst>
            </p:cNvPr>
            <p:cNvSpPr txBox="1"/>
            <p:nvPr/>
          </p:nvSpPr>
          <p:spPr>
            <a:xfrm>
              <a:off x="2958610" y="1648624"/>
              <a:ext cx="886397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目</a:t>
              </a: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录</a:t>
              </a:r>
            </a:p>
          </p:txBody>
        </p:sp>
      </p:grpSp>
      <p:pic>
        <p:nvPicPr>
          <p:cNvPr id="54" name="图片 53">
            <a:extLst>
              <a:ext uri="{FF2B5EF4-FFF2-40B4-BE49-F238E27FC236}">
                <a16:creationId xmlns:a16="http://schemas.microsoft.com/office/drawing/2014/main" id="{181BDF26-C17E-48A9-88CD-AAC5E09300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2998"/>
          <a:stretch/>
        </p:blipFill>
        <p:spPr>
          <a:xfrm>
            <a:off x="5586820" y="-1357083"/>
            <a:ext cx="5553465" cy="8969827"/>
          </a:xfrm>
          <a:prstGeom prst="rect">
            <a:avLst/>
          </a:prstGeom>
        </p:spPr>
      </p:pic>
      <p:grpSp>
        <p:nvGrpSpPr>
          <p:cNvPr id="55" name="组合 54">
            <a:extLst>
              <a:ext uri="{FF2B5EF4-FFF2-40B4-BE49-F238E27FC236}">
                <a16:creationId xmlns:a16="http://schemas.microsoft.com/office/drawing/2014/main" id="{5AE38801-AAD9-45E9-945B-CF81079D404A}"/>
              </a:ext>
            </a:extLst>
          </p:cNvPr>
          <p:cNvGrpSpPr/>
          <p:nvPr/>
        </p:nvGrpSpPr>
        <p:grpSpPr>
          <a:xfrm>
            <a:off x="6096000" y="749300"/>
            <a:ext cx="3240000" cy="5246916"/>
            <a:chOff x="5395536" y="685800"/>
            <a:chExt cx="3240000" cy="5246916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CBE8EAC9-8496-4C87-BFDB-13866B96CD0D}"/>
                </a:ext>
              </a:extLst>
            </p:cNvPr>
            <p:cNvSpPr txBox="1"/>
            <p:nvPr/>
          </p:nvSpPr>
          <p:spPr>
            <a:xfrm>
              <a:off x="5395536" y="2949258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03 </a:t>
              </a:r>
              <a:r>
                <a:rPr lang="zh-CN" altLang="en-US" sz="2800" b="1" dirty="0">
                  <a:solidFill>
                    <a:srgbClr val="3F3F3F"/>
                  </a:solidFill>
                  <a:latin typeface="Arial"/>
                  <a:ea typeface="Microsoft YaHei"/>
                </a:rPr>
                <a:t>实现与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技术难点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Implementation And Technology Highlights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40E3827C-003B-4936-B561-F5EC80597BFF}"/>
                </a:ext>
              </a:extLst>
            </p:cNvPr>
            <p:cNvSpPr txBox="1"/>
            <p:nvPr/>
          </p:nvSpPr>
          <p:spPr>
            <a:xfrm>
              <a:off x="5395536" y="1817529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02 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技术与工程背景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3F3F3F"/>
                  </a:solidFill>
                  <a:latin typeface="Arial"/>
                  <a:ea typeface="Microsoft YaHei"/>
                </a:rPr>
                <a:t>Technology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 And Engineering Background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ED919AF-D3BA-43E2-978A-713F1EDF03C3}"/>
                </a:ext>
              </a:extLst>
            </p:cNvPr>
            <p:cNvSpPr txBox="1"/>
            <p:nvPr/>
          </p:nvSpPr>
          <p:spPr>
            <a:xfrm>
              <a:off x="5395536" y="4080987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04 </a:t>
              </a:r>
              <a:r>
                <a:rPr lang="zh-CN" altLang="en-US" sz="2800" b="1" dirty="0">
                  <a:solidFill>
                    <a:srgbClr val="3F3F3F"/>
                  </a:solidFill>
                  <a:latin typeface="Arial"/>
                  <a:ea typeface="Microsoft YaHei"/>
                </a:rPr>
                <a:t>算法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与应用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And Application</a:t>
              </a: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857EDFC1-F21B-4F0F-BAB1-307C2D62F8EA}"/>
                </a:ext>
              </a:extLst>
            </p:cNvPr>
            <p:cNvSpPr txBox="1"/>
            <p:nvPr/>
          </p:nvSpPr>
          <p:spPr>
            <a:xfrm>
              <a:off x="5395536" y="5212716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05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总结</a:t>
              </a:r>
              <a:r>
                <a:rPr lang="zh-CN" altLang="en-US" sz="2800" b="1" dirty="0">
                  <a:solidFill>
                    <a:srgbClr val="3F3F3F"/>
                  </a:solidFill>
                  <a:latin typeface="Arial"/>
                  <a:ea typeface="Microsoft YaHei"/>
                </a:rPr>
                <a:t>与展望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Relevant Recommendations And Summary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C8307703-D4D9-4F72-82D7-4288F459977B}"/>
                </a:ext>
              </a:extLst>
            </p:cNvPr>
            <p:cNvSpPr txBox="1"/>
            <p:nvPr/>
          </p:nvSpPr>
          <p:spPr>
            <a:xfrm>
              <a:off x="5395536" y="685800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01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选题背景及意义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Background And Significance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104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梯形 6">
            <a:extLst>
              <a:ext uri="{FF2B5EF4-FFF2-40B4-BE49-F238E27FC236}">
                <a16:creationId xmlns:a16="http://schemas.microsoft.com/office/drawing/2014/main" id="{E07F4DD4-D05B-498A-B8FF-324F4FFCF62A}"/>
              </a:ext>
            </a:extLst>
          </p:cNvPr>
          <p:cNvSpPr/>
          <p:nvPr/>
        </p:nvSpPr>
        <p:spPr>
          <a:xfrm flipV="1">
            <a:off x="6704386" y="1639640"/>
            <a:ext cx="4569362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梯形 6">
            <a:extLst>
              <a:ext uri="{FF2B5EF4-FFF2-40B4-BE49-F238E27FC236}">
                <a16:creationId xmlns:a16="http://schemas.microsoft.com/office/drawing/2014/main" id="{3E549859-161B-4796-94B0-E18C94AAB4AE}"/>
              </a:ext>
            </a:extLst>
          </p:cNvPr>
          <p:cNvSpPr/>
          <p:nvPr/>
        </p:nvSpPr>
        <p:spPr>
          <a:xfrm flipH="1" flipV="1">
            <a:off x="1304104" y="1639640"/>
            <a:ext cx="4569362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F0D2E0-F373-4358-862B-23B9F8492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13DBD51-8EBC-4EFF-9432-8CAFA7BF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01 </a:t>
            </a:r>
            <a:r>
              <a:rPr lang="zh-CN" altLang="en-US" dirty="0"/>
              <a:t>选题背景及意义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AD439D6-7EAB-41A6-A921-17AE70ACA9CA}"/>
              </a:ext>
            </a:extLst>
          </p:cNvPr>
          <p:cNvGrpSpPr/>
          <p:nvPr/>
        </p:nvGrpSpPr>
        <p:grpSpPr>
          <a:xfrm>
            <a:off x="2140523" y="1490448"/>
            <a:ext cx="2896524" cy="694518"/>
            <a:chOff x="2080078" y="1301607"/>
            <a:chExt cx="2896524" cy="694518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051C1BB-022C-4BB4-8FCC-034BBBFA3526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17" name="梯形 6">
                <a:extLst>
                  <a:ext uri="{FF2B5EF4-FFF2-40B4-BE49-F238E27FC236}">
                    <a16:creationId xmlns:a16="http://schemas.microsoft.com/office/drawing/2014/main" id="{E20DFCD7-6D6B-4446-A57A-B9BE39303B14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梯形 6">
                <a:extLst>
                  <a:ext uri="{FF2B5EF4-FFF2-40B4-BE49-F238E27FC236}">
                    <a16:creationId xmlns:a16="http://schemas.microsoft.com/office/drawing/2014/main" id="{F43ACF75-C2EA-481E-B072-9D5158EE8E99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765682-9183-466F-93A2-B3F27EBBA621}"/>
                </a:ext>
              </a:extLst>
            </p:cNvPr>
            <p:cNvSpPr txBox="1"/>
            <p:nvPr/>
          </p:nvSpPr>
          <p:spPr>
            <a:xfrm>
              <a:off x="2156740" y="1450799"/>
              <a:ext cx="2743200" cy="403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平台化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F0C3766-6BB8-4599-A766-FA908B6F53AB}"/>
              </a:ext>
            </a:extLst>
          </p:cNvPr>
          <p:cNvSpPr txBox="1"/>
          <p:nvPr/>
        </p:nvSpPr>
        <p:spPr>
          <a:xfrm>
            <a:off x="1561202" y="2721855"/>
            <a:ext cx="4055166" cy="1795043"/>
          </a:xfrm>
          <a:prstGeom prst="rect">
            <a:avLst/>
          </a:prstGeom>
          <a:noFill/>
        </p:spPr>
        <p:txBody>
          <a:bodyPr wrap="square" lIns="0" rIns="0" rtlCol="0" anchor="ctr">
            <a:normAutofit/>
          </a:bodyPr>
          <a:lstStyle/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中台思维</a:t>
            </a:r>
            <a:endParaRPr lang="en-US" altLang="zh-CN" sz="1600" dirty="0"/>
          </a:p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平台集中化部署管理</a:t>
            </a:r>
          </a:p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云计算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0F11DC90-9DE5-43F8-A7DD-BBC19FE2A48A}"/>
              </a:ext>
            </a:extLst>
          </p:cNvPr>
          <p:cNvGrpSpPr/>
          <p:nvPr/>
        </p:nvGrpSpPr>
        <p:grpSpPr>
          <a:xfrm>
            <a:off x="7540805" y="1490448"/>
            <a:ext cx="2896524" cy="694518"/>
            <a:chOff x="2080078" y="1301607"/>
            <a:chExt cx="2896524" cy="694518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86A6F069-FAE0-44B9-B1BD-F63151057775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21" name="梯形 6">
                <a:extLst>
                  <a:ext uri="{FF2B5EF4-FFF2-40B4-BE49-F238E27FC236}">
                    <a16:creationId xmlns:a16="http://schemas.microsoft.com/office/drawing/2014/main" id="{CC68FF00-C620-4FDB-9769-0F87BA8EA681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梯形 6">
                <a:extLst>
                  <a:ext uri="{FF2B5EF4-FFF2-40B4-BE49-F238E27FC236}">
                    <a16:creationId xmlns:a16="http://schemas.microsoft.com/office/drawing/2014/main" id="{346BD7FB-1609-415A-80C0-70BADBBE8CCD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36C2252-8179-4D67-8AC3-B8C32BF622B9}"/>
                </a:ext>
              </a:extLst>
            </p:cNvPr>
            <p:cNvSpPr txBox="1"/>
            <p:nvPr/>
          </p:nvSpPr>
          <p:spPr>
            <a:xfrm>
              <a:off x="2156740" y="1450799"/>
              <a:ext cx="2743200" cy="4032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机器学习</a:t>
              </a: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AF4EFBAF-BECD-4EB0-887F-5A084F0C4E90}"/>
              </a:ext>
            </a:extLst>
          </p:cNvPr>
          <p:cNvSpPr txBox="1"/>
          <p:nvPr/>
        </p:nvSpPr>
        <p:spPr>
          <a:xfrm>
            <a:off x="6961484" y="2721855"/>
            <a:ext cx="4055166" cy="1421415"/>
          </a:xfrm>
          <a:prstGeom prst="rect">
            <a:avLst/>
          </a:prstGeom>
          <a:noFill/>
        </p:spPr>
        <p:txBody>
          <a:bodyPr wrap="square" lIns="0" rIns="0" rtlCol="0" anchor="ctr">
            <a:normAutofit/>
          </a:bodyPr>
          <a:lstStyle/>
          <a:p>
            <a:pPr marL="171450" indent="-1714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规模持续上升</a:t>
            </a:r>
            <a:endParaRPr lang="en-US" altLang="zh-CN" sz="1600" dirty="0"/>
          </a:p>
          <a:p>
            <a:pPr marL="171450" indent="-1714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altLang="zh-CN" sz="1600" dirty="0"/>
              <a:t>Machine</a:t>
            </a:r>
            <a:r>
              <a:rPr lang="zh-CN" altLang="en-US" sz="1600" dirty="0"/>
              <a:t> </a:t>
            </a:r>
            <a:r>
              <a:rPr lang="en-US" altLang="zh-CN" sz="1600" dirty="0"/>
              <a:t>Learning</a:t>
            </a:r>
            <a:r>
              <a:rPr lang="zh-CN" altLang="en-US" sz="1600" dirty="0"/>
              <a:t> </a:t>
            </a:r>
            <a:r>
              <a:rPr lang="en-US" altLang="zh-CN" sz="1600" dirty="0"/>
              <a:t>as</a:t>
            </a:r>
            <a:r>
              <a:rPr lang="zh-CN" altLang="en-US" sz="1600" dirty="0"/>
              <a:t> </a:t>
            </a:r>
            <a:r>
              <a:rPr lang="en-US" altLang="zh-CN" sz="1600" dirty="0"/>
              <a:t>a</a:t>
            </a:r>
            <a:r>
              <a:rPr lang="zh-CN" altLang="en-US" sz="1600" dirty="0"/>
              <a:t> </a:t>
            </a:r>
            <a:r>
              <a:rPr lang="en-US" altLang="zh-CN" sz="1600" dirty="0"/>
              <a:t>Service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EBC66F3-C493-EF41-81D6-FDDF704B88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4207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技术与工程背景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Kubernetes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AFCF132-1F39-1644-B775-9E82278C9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745" y="1805608"/>
            <a:ext cx="6122357" cy="224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427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技术与工程背景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TensorFlow</a:t>
            </a:r>
            <a:r>
              <a:rPr lang="zh-CN" altLang="en-US" dirty="0"/>
              <a:t> </a:t>
            </a:r>
            <a:r>
              <a:rPr lang="en-US" altLang="zh-CN" dirty="0"/>
              <a:t>Serving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C6275EB-062A-C341-88DF-54EF4F545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427" y="1890415"/>
            <a:ext cx="5543945" cy="311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314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技术与工程背景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Kubernetes</a:t>
            </a:r>
            <a:r>
              <a:rPr lang="zh-CN" altLang="en-US" dirty="0"/>
              <a:t> </a:t>
            </a:r>
            <a:r>
              <a:rPr lang="en-US" altLang="zh-CN" dirty="0"/>
              <a:t>Operator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用户自己提供调度逻辑和功能扩展的一类接口与实现方式</a:t>
            </a:r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7A99C85-820F-2141-87B3-C13158252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937" y="3421857"/>
            <a:ext cx="5320388" cy="170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23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实现与技术难点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流程概览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模块划分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运行方式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工程解决方案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NFS</a:t>
            </a:r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工程解决方案 </a:t>
            </a:r>
            <a:r>
              <a:rPr lang="en-US" altLang="zh-CN" dirty="0"/>
              <a:t>–</a:t>
            </a:r>
            <a:r>
              <a:rPr lang="zh-CN" altLang="en-US" dirty="0"/>
              <a:t> 网络地址映射</a:t>
            </a: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5855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5C087AE-C4F6-2747-83FA-FF33EE5E9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027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0F8B44A-FABC-3D48-884C-98497FC8E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786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4421</TotalTime>
  <Words>424</Words>
  <Application>Microsoft Macintosh PowerPoint</Application>
  <PresentationFormat>宽屏</PresentationFormat>
  <Paragraphs>93</Paragraphs>
  <Slides>12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等线</vt:lpstr>
      <vt:lpstr>等线 Light</vt:lpstr>
      <vt:lpstr>方正粗雅宋简体</vt:lpstr>
      <vt:lpstr>方正准雅宋简体</vt:lpstr>
      <vt:lpstr>Microsoft YaHei</vt:lpstr>
      <vt:lpstr>Arial</vt:lpstr>
      <vt:lpstr>Office 主题​​</vt:lpstr>
      <vt:lpstr>PowerPoint 演示文稿</vt:lpstr>
      <vt:lpstr>PowerPoint 演示文稿</vt:lpstr>
      <vt:lpstr>01 选题背景及意义</vt:lpstr>
      <vt:lpstr>02 技术与工程背景</vt:lpstr>
      <vt:lpstr>02 技术与工程背景</vt:lpstr>
      <vt:lpstr>02 技术与工程背景</vt:lpstr>
      <vt:lpstr>03 实现与技术难点</vt:lpstr>
      <vt:lpstr>PowerPoint 演示文稿</vt:lpstr>
      <vt:lpstr>PowerPoint 演示文稿</vt:lpstr>
      <vt:lpstr>04 算法与应用</vt:lpstr>
      <vt:lpstr>05 总结与展望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45</cp:revision>
  <dcterms:created xsi:type="dcterms:W3CDTF">2019-06-01T08:16:01Z</dcterms:created>
  <dcterms:modified xsi:type="dcterms:W3CDTF">2019-06-04T09:57:58Z</dcterms:modified>
</cp:coreProperties>
</file>

<file path=docProps/thumbnail.jpeg>
</file>